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8"/>
  </p:notesMasterIdLst>
  <p:handoutMasterIdLst>
    <p:handoutMasterId r:id="rId39"/>
  </p:handoutMasterIdLst>
  <p:sldIdLst>
    <p:sldId id="256" r:id="rId5"/>
    <p:sldId id="260" r:id="rId6"/>
    <p:sldId id="258" r:id="rId7"/>
    <p:sldId id="285" r:id="rId8"/>
    <p:sldId id="261" r:id="rId9"/>
    <p:sldId id="299" r:id="rId10"/>
    <p:sldId id="262" r:id="rId11"/>
    <p:sldId id="287" r:id="rId12"/>
    <p:sldId id="288" r:id="rId13"/>
    <p:sldId id="291" r:id="rId14"/>
    <p:sldId id="292" r:id="rId15"/>
    <p:sldId id="293" r:id="rId16"/>
    <p:sldId id="294" r:id="rId17"/>
    <p:sldId id="295" r:id="rId18"/>
    <p:sldId id="296" r:id="rId19"/>
    <p:sldId id="297" r:id="rId20"/>
    <p:sldId id="289" r:id="rId21"/>
    <p:sldId id="290" r:id="rId22"/>
    <p:sldId id="298" r:id="rId23"/>
    <p:sldId id="301" r:id="rId24"/>
    <p:sldId id="300" r:id="rId25"/>
    <p:sldId id="302" r:id="rId26"/>
    <p:sldId id="303" r:id="rId27"/>
    <p:sldId id="304" r:id="rId28"/>
    <p:sldId id="305" r:id="rId29"/>
    <p:sldId id="306" r:id="rId30"/>
    <p:sldId id="307" r:id="rId31"/>
    <p:sldId id="308" r:id="rId32"/>
    <p:sldId id="309" r:id="rId33"/>
    <p:sldId id="310" r:id="rId34"/>
    <p:sldId id="264" r:id="rId35"/>
    <p:sldId id="267" r:id="rId36"/>
    <p:sldId id="26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52"/>
    <a:srgbClr val="103350"/>
    <a:srgbClr val="0C4360"/>
    <a:srgbClr val="1B6872"/>
    <a:srgbClr val="63B7C6"/>
    <a:srgbClr val="002136"/>
    <a:srgbClr val="0C75AC"/>
    <a:srgbClr val="002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79" d="100"/>
          <a:sy n="79" d="100"/>
        </p:scale>
        <p:origin x="78" y="1002"/>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4/14/2022</a:t>
            </a:fld>
            <a:endParaRPr lang="en-US" dirty="0"/>
          </a:p>
        </p:txBody>
      </p:sp>
      <p:sp>
        <p:nvSpPr>
          <p:cNvPr id="4" name="Footer Placeholder 3">
            <a:extLst>
              <a:ext uri="{FF2B5EF4-FFF2-40B4-BE49-F238E27FC236}">
                <a16:creationId xmlns:a16="http://schemas.microsoft.com/office/drawing/2014/main" xmlns=""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a:t>
            </a:fld>
            <a:endParaRPr lang="en-US" dirty="0"/>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4/14/2022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a:t>
            </a:fld>
            <a:endParaRPr lang="en-US" noProof="0" dirty="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xmlns=""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xmlns=""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xmlns=""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xmlns=""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ight Triangle 16">
                <a:extLst>
                  <a:ext uri="{FF2B5EF4-FFF2-40B4-BE49-F238E27FC236}">
                    <a16:creationId xmlns:a16="http://schemas.microsoft.com/office/drawing/2014/main" xmlns=""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xmlns=""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xmlns=""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xmlns=""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Freeform: Shape 12">
              <a:extLst>
                <a:ext uri="{FF2B5EF4-FFF2-40B4-BE49-F238E27FC236}">
                  <a16:creationId xmlns:a16="http://schemas.microsoft.com/office/drawing/2014/main" xmlns=""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2">
              <a:extLst>
                <a:ext uri="{FF2B5EF4-FFF2-40B4-BE49-F238E27FC236}">
                  <a16:creationId xmlns:a16="http://schemas.microsoft.com/office/drawing/2014/main" xmlns=""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xmlns=""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xmlns=""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2">
                <a:extLst>
                  <a:ext uri="{FF2B5EF4-FFF2-40B4-BE49-F238E27FC236}">
                    <a16:creationId xmlns:a16="http://schemas.microsoft.com/office/drawing/2014/main" xmlns=""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 name="Title 1">
            <a:extLst>
              <a:ext uri="{FF2B5EF4-FFF2-40B4-BE49-F238E27FC236}">
                <a16:creationId xmlns:a16="http://schemas.microsoft.com/office/drawing/2014/main" xmlns=""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a16="http://schemas.microsoft.com/office/drawing/2014/main" xmlns=""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smtClean="0"/>
              <a:t>Click to edit Master subtitle style</a:t>
            </a:r>
            <a:endParaRPr lang="en-US" noProof="0"/>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xmlns=""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xmlns=""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1" name="Content Placeholder 3">
            <a:extLst>
              <a:ext uri="{FF2B5EF4-FFF2-40B4-BE49-F238E27FC236}">
                <a16:creationId xmlns:a16="http://schemas.microsoft.com/office/drawing/2014/main" xmlns=""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99959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a:extLst>
              <a:ext uri="{FF2B5EF4-FFF2-40B4-BE49-F238E27FC236}">
                <a16:creationId xmlns:a16="http://schemas.microsoft.com/office/drawing/2014/main" xmlns=""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1" name="Picture Placeholder 8">
            <a:extLst>
              <a:ext uri="{FF2B5EF4-FFF2-40B4-BE49-F238E27FC236}">
                <a16:creationId xmlns:a16="http://schemas.microsoft.com/office/drawing/2014/main" xmlns=""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2" name="Picture Placeholder 8">
            <a:extLst>
              <a:ext uri="{FF2B5EF4-FFF2-40B4-BE49-F238E27FC236}">
                <a16:creationId xmlns:a16="http://schemas.microsoft.com/office/drawing/2014/main" xmlns=""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3" name="Picture Placeholder 8">
            <a:extLst>
              <a:ext uri="{FF2B5EF4-FFF2-40B4-BE49-F238E27FC236}">
                <a16:creationId xmlns:a16="http://schemas.microsoft.com/office/drawing/2014/main" xmlns=""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4" name="Picture Placeholder 8">
            <a:extLst>
              <a:ext uri="{FF2B5EF4-FFF2-40B4-BE49-F238E27FC236}">
                <a16:creationId xmlns:a16="http://schemas.microsoft.com/office/drawing/2014/main" xmlns=""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6" name="Text Placeholder 22">
            <a:extLst>
              <a:ext uri="{FF2B5EF4-FFF2-40B4-BE49-F238E27FC236}">
                <a16:creationId xmlns:a16="http://schemas.microsoft.com/office/drawing/2014/main" xmlns=""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
        <p:nvSpPr>
          <p:cNvPr id="27" name="Text Placeholder 22">
            <a:extLst>
              <a:ext uri="{FF2B5EF4-FFF2-40B4-BE49-F238E27FC236}">
                <a16:creationId xmlns:a16="http://schemas.microsoft.com/office/drawing/2014/main" xmlns=""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
        <p:nvSpPr>
          <p:cNvPr id="28" name="Text Placeholder 22">
            <a:extLst>
              <a:ext uri="{FF2B5EF4-FFF2-40B4-BE49-F238E27FC236}">
                <a16:creationId xmlns:a16="http://schemas.microsoft.com/office/drawing/2014/main" xmlns=""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
        <p:nvSpPr>
          <p:cNvPr id="29" name="Text Placeholder 22">
            <a:extLst>
              <a:ext uri="{FF2B5EF4-FFF2-40B4-BE49-F238E27FC236}">
                <a16:creationId xmlns:a16="http://schemas.microsoft.com/office/drawing/2014/main" xmlns=""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
        <p:nvSpPr>
          <p:cNvPr id="30" name="Text Placeholder 22">
            <a:extLst>
              <a:ext uri="{FF2B5EF4-FFF2-40B4-BE49-F238E27FC236}">
                <a16:creationId xmlns:a16="http://schemas.microsoft.com/office/drawing/2014/main" xmlns=""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cxnSp>
        <p:nvCxnSpPr>
          <p:cNvPr id="7" name="Straight Connector 6">
            <a:extLst>
              <a:ext uri="{FF2B5EF4-FFF2-40B4-BE49-F238E27FC236}">
                <a16:creationId xmlns:a16="http://schemas.microsoft.com/office/drawing/2014/main" xmlns=""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xmlns=""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76266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xmlns=""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
        <p:nvSpPr>
          <p:cNvPr id="35" name="Freeform: Shape 34">
            <a:extLst>
              <a:ext uri="{FF2B5EF4-FFF2-40B4-BE49-F238E27FC236}">
                <a16:creationId xmlns:a16="http://schemas.microsoft.com/office/drawing/2014/main" xmlns=""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xmlns=""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
        <p:nvSpPr>
          <p:cNvPr id="36" name="Text Placeholder 22">
            <a:extLst>
              <a:ext uri="{FF2B5EF4-FFF2-40B4-BE49-F238E27FC236}">
                <a16:creationId xmlns:a16="http://schemas.microsoft.com/office/drawing/2014/main" xmlns=""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
        <p:nvSpPr>
          <p:cNvPr id="37" name="Text Placeholder 22">
            <a:extLst>
              <a:ext uri="{FF2B5EF4-FFF2-40B4-BE49-F238E27FC236}">
                <a16:creationId xmlns:a16="http://schemas.microsoft.com/office/drawing/2014/main" xmlns=""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Tree>
    <p:extLst>
      <p:ext uri="{BB962C8B-B14F-4D97-AF65-F5344CB8AC3E}">
        <p14:creationId xmlns:p14="http://schemas.microsoft.com/office/powerpoint/2010/main" val="1544745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xmlns=""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
        <p:nvSpPr>
          <p:cNvPr id="35" name="Freeform: Shape 34">
            <a:extLst>
              <a:ext uri="{FF2B5EF4-FFF2-40B4-BE49-F238E27FC236}">
                <a16:creationId xmlns:a16="http://schemas.microsoft.com/office/drawing/2014/main" xmlns=""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xmlns=""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Tree>
    <p:extLst>
      <p:ext uri="{BB962C8B-B14F-4D97-AF65-F5344CB8AC3E}">
        <p14:creationId xmlns:p14="http://schemas.microsoft.com/office/powerpoint/2010/main" val="2486826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xmlns=""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Picture Placeholder 2">
            <a:extLst>
              <a:ext uri="{FF2B5EF4-FFF2-40B4-BE49-F238E27FC236}">
                <a16:creationId xmlns:a16="http://schemas.microsoft.com/office/drawing/2014/main" xmlns=""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
        <p:nvSpPr>
          <p:cNvPr id="21" name="Text Placeholder 3">
            <a:extLst>
              <a:ext uri="{FF2B5EF4-FFF2-40B4-BE49-F238E27FC236}">
                <a16:creationId xmlns:a16="http://schemas.microsoft.com/office/drawing/2014/main" xmlns=""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Tree>
    <p:extLst>
      <p:ext uri="{BB962C8B-B14F-4D97-AF65-F5344CB8AC3E}">
        <p14:creationId xmlns:p14="http://schemas.microsoft.com/office/powerpoint/2010/main" val="154065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xmlns=""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1" name="Text Placeholder 3">
            <a:extLst>
              <a:ext uri="{FF2B5EF4-FFF2-40B4-BE49-F238E27FC236}">
                <a16:creationId xmlns:a16="http://schemas.microsoft.com/office/drawing/2014/main" xmlns=""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22" name="Content Placeholder 2">
            <a:extLst>
              <a:ext uri="{FF2B5EF4-FFF2-40B4-BE49-F238E27FC236}">
                <a16:creationId xmlns:a16="http://schemas.microsoft.com/office/drawing/2014/main" xmlns=""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1212989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a16="http://schemas.microsoft.com/office/drawing/2014/main" xmlns=""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a16="http://schemas.microsoft.com/office/drawing/2014/main" xmlns=""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a16="http://schemas.microsoft.com/office/drawing/2014/main" xmlns=""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a16="http://schemas.microsoft.com/office/drawing/2014/main" xmlns=""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a16="http://schemas.microsoft.com/office/drawing/2014/main" xmlns=""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xmlns=""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a16="http://schemas.microsoft.com/office/drawing/2014/main" xmlns=""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a16="http://schemas.microsoft.com/office/drawing/2014/main" xmlns=""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a16="http://schemas.microsoft.com/office/drawing/2014/main" xmlns=""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672304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xmlns=""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xmlns=""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xmlns=""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xmlns=""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xmlns=""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xmlns=""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xmlns=""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xmlns=""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236386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xmlns=""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xmlns=""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xmlns=""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xmlns=""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a16="http://schemas.microsoft.com/office/drawing/2014/main" xmlns=""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xmlns=""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xmlns=""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a16="http://schemas.microsoft.com/office/drawing/2014/main" xmlns=""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xmlns=""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xmlns=""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xmlns=""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xmlns=""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xmlns=""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a16="http://schemas.microsoft.com/office/drawing/2014/main" xmlns=""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xmlns=""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xmlns=""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a16="http://schemas.microsoft.com/office/drawing/2014/main" xmlns=""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xmlns=""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xmlns=""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a16="http://schemas.microsoft.com/office/drawing/2014/main" xmlns=""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smtClean="0"/>
              <a:t>Click to edit Master text styles</a:t>
            </a:r>
          </a:p>
        </p:txBody>
      </p:sp>
      <p:sp>
        <p:nvSpPr>
          <p:cNvPr id="22" name="Slide Number Placeholder 4">
            <a:extLst>
              <a:ext uri="{FF2B5EF4-FFF2-40B4-BE49-F238E27FC236}">
                <a16:creationId xmlns:a16="http://schemas.microsoft.com/office/drawing/2014/main" xmlns=""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3" name="Title 1">
            <a:extLst>
              <a:ext uri="{FF2B5EF4-FFF2-40B4-BE49-F238E27FC236}">
                <a16:creationId xmlns:a16="http://schemas.microsoft.com/office/drawing/2014/main" xmlns=""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xmlns=""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xmlns=""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xmlns=""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xmlns=""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a16="http://schemas.microsoft.com/office/drawing/2014/main" xmlns=""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xmlns=""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Shape 27">
              <a:extLst>
                <a:ext uri="{FF2B5EF4-FFF2-40B4-BE49-F238E27FC236}">
                  <a16:creationId xmlns:a16="http://schemas.microsoft.com/office/drawing/2014/main" xmlns=""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sp>
        <p:nvSpPr>
          <p:cNvPr id="29" name="Freeform: Shape 28">
            <a:extLst>
              <a:ext uri="{FF2B5EF4-FFF2-40B4-BE49-F238E27FC236}">
                <a16:creationId xmlns:a16="http://schemas.microsoft.com/office/drawing/2014/main" xmlns=""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xmlns=""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31" name="Group 30">
            <a:extLst>
              <a:ext uri="{FF2B5EF4-FFF2-40B4-BE49-F238E27FC236}">
                <a16:creationId xmlns:a16="http://schemas.microsoft.com/office/drawing/2014/main" xmlns=""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xmlns=""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xmlns=""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xmlns=""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xmlns=""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smtClean="0"/>
              <a:t>Click to edit Master text styles</a:t>
            </a:r>
          </a:p>
        </p:txBody>
      </p:sp>
      <p:sp>
        <p:nvSpPr>
          <p:cNvPr id="35" name="Slide Number Placeholder 4">
            <a:extLst>
              <a:ext uri="{FF2B5EF4-FFF2-40B4-BE49-F238E27FC236}">
                <a16:creationId xmlns:a16="http://schemas.microsoft.com/office/drawing/2014/main" xmlns=""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xmlns=""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xmlns=""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xmlns=""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xmlns=""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xmlns=""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a:extLst>
              <a:ext uri="{FF2B5EF4-FFF2-40B4-BE49-F238E27FC236}">
                <a16:creationId xmlns:a16="http://schemas.microsoft.com/office/drawing/2014/main" xmlns=""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xmlns=""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xmlns=""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a16="http://schemas.microsoft.com/office/drawing/2014/main" xmlns=""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a:p>
            <a:pPr lvl="1"/>
            <a:r>
              <a:rPr lang="en-US" noProof="0" smtClean="0"/>
              <a:t>Second level</a:t>
            </a:r>
          </a:p>
          <a:p>
            <a:pPr lvl="2"/>
            <a:r>
              <a:rPr lang="en-US" noProof="0" smtClean="0"/>
              <a:t>Third level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xmlns=""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xmlns=""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7" name="Text Placeholder 6">
            <a:extLst>
              <a:ext uri="{FF2B5EF4-FFF2-40B4-BE49-F238E27FC236}">
                <a16:creationId xmlns:a16="http://schemas.microsoft.com/office/drawing/2014/main" xmlns=""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smtClean="0"/>
              <a:t>Click to edit Master text styles</a:t>
            </a:r>
          </a:p>
        </p:txBody>
      </p:sp>
    </p:spTree>
    <p:extLst>
      <p:ext uri="{BB962C8B-B14F-4D97-AF65-F5344CB8AC3E}">
        <p14:creationId xmlns:p14="http://schemas.microsoft.com/office/powerpoint/2010/main" val="290474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xmlns=""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xmlns=""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636708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xmlns=""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5" name="Text Placeholder 2">
            <a:extLst>
              <a:ext uri="{FF2B5EF4-FFF2-40B4-BE49-F238E27FC236}">
                <a16:creationId xmlns:a16="http://schemas.microsoft.com/office/drawing/2014/main" xmlns=""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6" name="Text Placeholder 4">
            <a:extLst>
              <a:ext uri="{FF2B5EF4-FFF2-40B4-BE49-F238E27FC236}">
                <a16:creationId xmlns:a16="http://schemas.microsoft.com/office/drawing/2014/main" xmlns=""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7" name="Content Placeholder 3">
            <a:extLst>
              <a:ext uri="{FF2B5EF4-FFF2-40B4-BE49-F238E27FC236}">
                <a16:creationId xmlns:a16="http://schemas.microsoft.com/office/drawing/2014/main" xmlns=""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8" name="Content Placeholder 5">
            <a:extLst>
              <a:ext uri="{FF2B5EF4-FFF2-40B4-BE49-F238E27FC236}">
                <a16:creationId xmlns:a16="http://schemas.microsoft.com/office/drawing/2014/main" xmlns=""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321916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smtClean="0"/>
              <a:t>Click to edit Master title style</a:t>
            </a:r>
            <a:endParaRPr lang="en-US" noProof="0"/>
          </a:p>
        </p:txBody>
      </p:sp>
      <p:sp>
        <p:nvSpPr>
          <p:cNvPr id="3" name="Text Placeholder 2">
            <a:extLst>
              <a:ext uri="{FF2B5EF4-FFF2-40B4-BE49-F238E27FC236}">
                <a16:creationId xmlns:a16="http://schemas.microsoft.com/office/drawing/2014/main" xmlns=""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Slide Number Placeholder 5">
            <a:extLst>
              <a:ext uri="{FF2B5EF4-FFF2-40B4-BE49-F238E27FC236}">
                <a16:creationId xmlns:a16="http://schemas.microsoft.com/office/drawing/2014/main" xmlns=""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a:t>
            </a:fld>
            <a:endParaRPr lang="en-US" noProof="0" dirty="0"/>
          </a:p>
        </p:txBody>
      </p:sp>
      <p:sp>
        <p:nvSpPr>
          <p:cNvPr id="5" name="Rectangle 4">
            <a:extLst>
              <a:ext uri="{FF2B5EF4-FFF2-40B4-BE49-F238E27FC236}">
                <a16:creationId xmlns:a16="http://schemas.microsoft.com/office/drawing/2014/main" xmlns=""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a:extLst>
              <a:ext uri="{FF2B5EF4-FFF2-40B4-BE49-F238E27FC236}">
                <a16:creationId xmlns:a16="http://schemas.microsoft.com/office/drawing/2014/main" xmlns=""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a:extLst>
              <a:ext uri="{FF2B5EF4-FFF2-40B4-BE49-F238E27FC236}">
                <a16:creationId xmlns:a16="http://schemas.microsoft.com/office/drawing/2014/main" xmlns=""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1">
            <a:extLst>
              <a:ext uri="{FF2B5EF4-FFF2-40B4-BE49-F238E27FC236}">
                <a16:creationId xmlns:a16="http://schemas.microsoft.com/office/drawing/2014/main" xmlns=""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7">
            <a:extLst>
              <a:ext uri="{FF2B5EF4-FFF2-40B4-BE49-F238E27FC236}">
                <a16:creationId xmlns:a16="http://schemas.microsoft.com/office/drawing/2014/main" xmlns=""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p>
        </p:txBody>
      </p:sp>
      <p:grpSp>
        <p:nvGrpSpPr>
          <p:cNvPr id="12" name="Group 11">
            <a:extLst>
              <a:ext uri="{FF2B5EF4-FFF2-40B4-BE49-F238E27FC236}">
                <a16:creationId xmlns:a16="http://schemas.microsoft.com/office/drawing/2014/main" xmlns=""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xmlns=""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a:extLst>
                <a:ext uri="{FF2B5EF4-FFF2-40B4-BE49-F238E27FC236}">
                  <a16:creationId xmlns:a16="http://schemas.microsoft.com/office/drawing/2014/main" xmlns=""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a16="http://schemas.microsoft.com/office/drawing/2014/main" xmlns=""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xmlns=""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2">
              <a:extLst>
                <a:ext uri="{FF2B5EF4-FFF2-40B4-BE49-F238E27FC236}">
                  <a16:creationId xmlns:a16="http://schemas.microsoft.com/office/drawing/2014/main" xmlns=""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a:extLst>
              <a:ext uri="{FF2B5EF4-FFF2-40B4-BE49-F238E27FC236}">
                <a16:creationId xmlns:a16="http://schemas.microsoft.com/office/drawing/2014/main" xmlns=""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Slide Number Placeholder 4">
            <a:extLst>
              <a:ext uri="{FF2B5EF4-FFF2-40B4-BE49-F238E27FC236}">
                <a16:creationId xmlns:a16="http://schemas.microsoft.com/office/drawing/2014/main" xmlns=""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7" r:id="rId7"/>
    <p:sldLayoutId id="2147483674" r:id="rId8"/>
    <p:sldLayoutId id="2147483665" r:id="rId9"/>
    <p:sldLayoutId id="2147483673" r:id="rId10"/>
    <p:sldLayoutId id="2147483662" r:id="rId11"/>
    <p:sldLayoutId id="2147483663" r:id="rId12"/>
    <p:sldLayoutId id="2147483664" r:id="rId13"/>
    <p:sldLayoutId id="2147483675" r:id="rId14"/>
    <p:sldLayoutId id="2147483676" r:id="rId15"/>
    <p:sldLayoutId id="2147483672" r:id="rId16"/>
    <p:sldLayoutId id="2147483667" r:id="rId17"/>
    <p:sldLayoutId id="214748366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2BE5BF-9922-45FB-8F3F-4446D40A051B}"/>
              </a:ext>
            </a:extLst>
          </p:cNvPr>
          <p:cNvSpPr>
            <a:spLocks noGrp="1"/>
          </p:cNvSpPr>
          <p:nvPr>
            <p:ph type="ctrTitle"/>
          </p:nvPr>
        </p:nvSpPr>
        <p:spPr/>
        <p:txBody>
          <a:bodyPr/>
          <a:lstStyle/>
          <a:p>
            <a:r>
              <a:rPr lang="en-US" sz="3600" dirty="0" smtClean="0"/>
              <a:t>Theatre Booking </a:t>
            </a:r>
            <a:br>
              <a:rPr lang="en-US" sz="3600" dirty="0" smtClean="0"/>
            </a:br>
            <a:r>
              <a:rPr lang="en-US" sz="3600" dirty="0" smtClean="0"/>
              <a:t>And Management System</a:t>
            </a:r>
            <a:endParaRPr lang="en-US" sz="3600" dirty="0"/>
          </a:p>
        </p:txBody>
      </p:sp>
      <p:sp>
        <p:nvSpPr>
          <p:cNvPr id="3" name="Subtitle 2">
            <a:extLst>
              <a:ext uri="{FF2B5EF4-FFF2-40B4-BE49-F238E27FC236}">
                <a16:creationId xmlns:a16="http://schemas.microsoft.com/office/drawing/2014/main" xmlns="" id="{0D537F64-4C96-4AA8-BB21-E8053A3186DD}"/>
              </a:ext>
            </a:extLst>
          </p:cNvPr>
          <p:cNvSpPr>
            <a:spLocks noGrp="1"/>
          </p:cNvSpPr>
          <p:nvPr>
            <p:ph type="subTitle" idx="1"/>
          </p:nvPr>
        </p:nvSpPr>
        <p:spPr/>
        <p:txBody>
          <a:bodyPr/>
          <a:lstStyle/>
          <a:p>
            <a:pPr marL="0" indent="0">
              <a:buNone/>
            </a:pPr>
            <a:r>
              <a:rPr lang="en-US" dirty="0" smtClean="0"/>
              <a:t>Developed By Patel Jyot Kalpesh</a:t>
            </a:r>
            <a:endParaRPr lang="en-US" dirty="0"/>
          </a:p>
        </p:txBody>
      </p:sp>
    </p:spTree>
    <p:extLst>
      <p:ext uri="{BB962C8B-B14F-4D97-AF65-F5344CB8AC3E}">
        <p14:creationId xmlns:p14="http://schemas.microsoft.com/office/powerpoint/2010/main" val="3946934594"/>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315E3981-F0D7-482C-A8E0-6A57700BECA7}"/>
              </a:ext>
            </a:extLst>
          </p:cNvPr>
          <p:cNvSpPr>
            <a:spLocks noGrp="1"/>
          </p:cNvSpPr>
          <p:nvPr>
            <p:ph type="title"/>
          </p:nvPr>
        </p:nvSpPr>
        <p:spPr>
          <a:xfrm>
            <a:off x="444500" y="470736"/>
            <a:ext cx="11214100" cy="535531"/>
          </a:xfrm>
        </p:spPr>
        <p:txBody>
          <a:bodyPr/>
          <a:lstStyle/>
          <a:p>
            <a:r>
              <a:rPr lang="en-US" dirty="0" smtClean="0"/>
              <a:t>First Level DFD - Admin</a:t>
            </a:r>
            <a:endParaRPr lang="en-US" dirty="0"/>
          </a:p>
        </p:txBody>
      </p:sp>
      <p:sp>
        <p:nvSpPr>
          <p:cNvPr id="2" name="Slide Number Placeholder 1">
            <a:extLst>
              <a:ext uri="{FF2B5EF4-FFF2-40B4-BE49-F238E27FC236}">
                <a16:creationId xmlns:a16="http://schemas.microsoft.com/office/drawing/2014/main" xmlns="" id="{CC1F11E7-EDE5-4119-BA64-4FC57C285D19}"/>
              </a:ext>
            </a:extLst>
          </p:cNvPr>
          <p:cNvSpPr>
            <a:spLocks noGrp="1"/>
          </p:cNvSpPr>
          <p:nvPr>
            <p:ph type="sldNum" sz="quarter" idx="12"/>
          </p:nvPr>
        </p:nvSpPr>
        <p:spPr/>
        <p:txBody>
          <a:bodyPr/>
          <a:lstStyle/>
          <a:p>
            <a:fld id="{C263D6C4-4840-40CC-AC84-17E24B3B7BDE}" type="slidenum">
              <a:rPr lang="en-US" smtClean="0"/>
              <a:pPr/>
              <a:t>10</a:t>
            </a:fld>
            <a:endParaRPr lang="en-US" dirty="0"/>
          </a:p>
        </p:txBody>
      </p:sp>
      <p:sp>
        <p:nvSpPr>
          <p:cNvPr id="5" name="TextBox 4"/>
          <p:cNvSpPr txBox="1"/>
          <p:nvPr/>
        </p:nvSpPr>
        <p:spPr>
          <a:xfrm>
            <a:off x="444500" y="929708"/>
            <a:ext cx="1268296" cy="338554"/>
          </a:xfrm>
          <a:prstGeom prst="rect">
            <a:avLst/>
          </a:prstGeom>
          <a:noFill/>
        </p:spPr>
        <p:txBody>
          <a:bodyPr wrap="none" rtlCol="0">
            <a:spAutoFit/>
          </a:bodyPr>
          <a:lstStyle/>
          <a:p>
            <a:r>
              <a:rPr lang="en-IN" sz="1600" dirty="0" smtClean="0">
                <a:solidFill>
                  <a:schemeClr val="bg1"/>
                </a:solidFill>
              </a:rPr>
              <a:t>1) SIGN UP</a:t>
            </a:r>
          </a:p>
        </p:txBody>
      </p:sp>
      <p:pic>
        <p:nvPicPr>
          <p:cNvPr id="6" name="Picture 5"/>
          <p:cNvPicPr>
            <a:picLocks noChangeAspect="1"/>
          </p:cNvPicPr>
          <p:nvPr/>
        </p:nvPicPr>
        <p:blipFill>
          <a:blip r:embed="rId2"/>
          <a:stretch>
            <a:fillRect/>
          </a:stretch>
        </p:blipFill>
        <p:spPr>
          <a:xfrm>
            <a:off x="0" y="2065928"/>
            <a:ext cx="9432758" cy="3496163"/>
          </a:xfrm>
          <a:prstGeom prst="rect">
            <a:avLst/>
          </a:prstGeom>
        </p:spPr>
      </p:pic>
    </p:spTree>
    <p:extLst>
      <p:ext uri="{BB962C8B-B14F-4D97-AF65-F5344CB8AC3E}">
        <p14:creationId xmlns:p14="http://schemas.microsoft.com/office/powerpoint/2010/main" val="13186550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315E3981-F0D7-482C-A8E0-6A57700BECA7}"/>
              </a:ext>
            </a:extLst>
          </p:cNvPr>
          <p:cNvSpPr>
            <a:spLocks noGrp="1"/>
          </p:cNvSpPr>
          <p:nvPr>
            <p:ph type="title"/>
          </p:nvPr>
        </p:nvSpPr>
        <p:spPr>
          <a:xfrm>
            <a:off x="444500" y="470736"/>
            <a:ext cx="11214100" cy="535531"/>
          </a:xfrm>
        </p:spPr>
        <p:txBody>
          <a:bodyPr/>
          <a:lstStyle/>
          <a:p>
            <a:r>
              <a:rPr lang="en-US" dirty="0" smtClean="0"/>
              <a:t>First Level DFD - Admin</a:t>
            </a:r>
            <a:endParaRPr lang="en-US" dirty="0"/>
          </a:p>
        </p:txBody>
      </p:sp>
      <p:sp>
        <p:nvSpPr>
          <p:cNvPr id="2" name="Slide Number Placeholder 1">
            <a:extLst>
              <a:ext uri="{FF2B5EF4-FFF2-40B4-BE49-F238E27FC236}">
                <a16:creationId xmlns:a16="http://schemas.microsoft.com/office/drawing/2014/main" xmlns="" id="{CC1F11E7-EDE5-4119-BA64-4FC57C285D19}"/>
              </a:ext>
            </a:extLst>
          </p:cNvPr>
          <p:cNvSpPr>
            <a:spLocks noGrp="1"/>
          </p:cNvSpPr>
          <p:nvPr>
            <p:ph type="sldNum" sz="quarter" idx="12"/>
          </p:nvPr>
        </p:nvSpPr>
        <p:spPr/>
        <p:txBody>
          <a:bodyPr/>
          <a:lstStyle/>
          <a:p>
            <a:fld id="{C263D6C4-4840-40CC-AC84-17E24B3B7BDE}" type="slidenum">
              <a:rPr lang="en-US" smtClean="0"/>
              <a:pPr/>
              <a:t>11</a:t>
            </a:fld>
            <a:endParaRPr lang="en-US" dirty="0"/>
          </a:p>
        </p:txBody>
      </p:sp>
      <p:sp>
        <p:nvSpPr>
          <p:cNvPr id="5" name="TextBox 4"/>
          <p:cNvSpPr txBox="1"/>
          <p:nvPr/>
        </p:nvSpPr>
        <p:spPr>
          <a:xfrm>
            <a:off x="444500" y="929708"/>
            <a:ext cx="1122423" cy="338554"/>
          </a:xfrm>
          <a:prstGeom prst="rect">
            <a:avLst/>
          </a:prstGeom>
          <a:noFill/>
        </p:spPr>
        <p:txBody>
          <a:bodyPr wrap="none" rtlCol="0">
            <a:spAutoFit/>
          </a:bodyPr>
          <a:lstStyle/>
          <a:p>
            <a:r>
              <a:rPr lang="en-IN" sz="1600" dirty="0">
                <a:solidFill>
                  <a:schemeClr val="bg1"/>
                </a:solidFill>
              </a:rPr>
              <a:t>2</a:t>
            </a:r>
            <a:r>
              <a:rPr lang="en-IN" sz="1600" dirty="0" smtClean="0">
                <a:solidFill>
                  <a:schemeClr val="bg1"/>
                </a:solidFill>
              </a:rPr>
              <a:t>) LOG IN</a:t>
            </a:r>
          </a:p>
        </p:txBody>
      </p:sp>
      <p:pic>
        <p:nvPicPr>
          <p:cNvPr id="3" name="Picture 2"/>
          <p:cNvPicPr>
            <a:picLocks noChangeAspect="1"/>
          </p:cNvPicPr>
          <p:nvPr/>
        </p:nvPicPr>
        <p:blipFill>
          <a:blip r:embed="rId2"/>
          <a:stretch>
            <a:fillRect/>
          </a:stretch>
        </p:blipFill>
        <p:spPr>
          <a:xfrm>
            <a:off x="-1" y="2116807"/>
            <a:ext cx="9516979" cy="3562847"/>
          </a:xfrm>
          <a:prstGeom prst="rect">
            <a:avLst/>
          </a:prstGeom>
        </p:spPr>
      </p:pic>
    </p:spTree>
    <p:extLst>
      <p:ext uri="{BB962C8B-B14F-4D97-AF65-F5344CB8AC3E}">
        <p14:creationId xmlns:p14="http://schemas.microsoft.com/office/powerpoint/2010/main" val="4711961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315E3981-F0D7-482C-A8E0-6A57700BECA7}"/>
              </a:ext>
            </a:extLst>
          </p:cNvPr>
          <p:cNvSpPr>
            <a:spLocks noGrp="1"/>
          </p:cNvSpPr>
          <p:nvPr>
            <p:ph type="title"/>
          </p:nvPr>
        </p:nvSpPr>
        <p:spPr>
          <a:xfrm>
            <a:off x="444500" y="470736"/>
            <a:ext cx="11214100" cy="535531"/>
          </a:xfrm>
        </p:spPr>
        <p:txBody>
          <a:bodyPr/>
          <a:lstStyle/>
          <a:p>
            <a:r>
              <a:rPr lang="en-US" dirty="0" smtClean="0"/>
              <a:t>First Level DFD - Admin</a:t>
            </a:r>
            <a:endParaRPr lang="en-US" dirty="0"/>
          </a:p>
        </p:txBody>
      </p:sp>
      <p:sp>
        <p:nvSpPr>
          <p:cNvPr id="2" name="Slide Number Placeholder 1">
            <a:extLst>
              <a:ext uri="{FF2B5EF4-FFF2-40B4-BE49-F238E27FC236}">
                <a16:creationId xmlns:a16="http://schemas.microsoft.com/office/drawing/2014/main" xmlns="" id="{CC1F11E7-EDE5-4119-BA64-4FC57C285D19}"/>
              </a:ext>
            </a:extLst>
          </p:cNvPr>
          <p:cNvSpPr>
            <a:spLocks noGrp="1"/>
          </p:cNvSpPr>
          <p:nvPr>
            <p:ph type="sldNum" sz="quarter" idx="12"/>
          </p:nvPr>
        </p:nvSpPr>
        <p:spPr/>
        <p:txBody>
          <a:bodyPr/>
          <a:lstStyle/>
          <a:p>
            <a:fld id="{C263D6C4-4840-40CC-AC84-17E24B3B7BDE}" type="slidenum">
              <a:rPr lang="en-US" smtClean="0"/>
              <a:pPr/>
              <a:t>12</a:t>
            </a:fld>
            <a:endParaRPr lang="en-US" dirty="0"/>
          </a:p>
        </p:txBody>
      </p:sp>
      <p:sp>
        <p:nvSpPr>
          <p:cNvPr id="5" name="TextBox 4"/>
          <p:cNvSpPr txBox="1"/>
          <p:nvPr/>
        </p:nvSpPr>
        <p:spPr>
          <a:xfrm>
            <a:off x="444500" y="929708"/>
            <a:ext cx="1577676" cy="338554"/>
          </a:xfrm>
          <a:prstGeom prst="rect">
            <a:avLst/>
          </a:prstGeom>
          <a:noFill/>
        </p:spPr>
        <p:txBody>
          <a:bodyPr wrap="none" rtlCol="0">
            <a:spAutoFit/>
          </a:bodyPr>
          <a:lstStyle/>
          <a:p>
            <a:r>
              <a:rPr lang="en-IN" sz="1600" dirty="0" smtClean="0">
                <a:solidFill>
                  <a:schemeClr val="bg1"/>
                </a:solidFill>
              </a:rPr>
              <a:t>3) MOVIE LIST</a:t>
            </a:r>
          </a:p>
        </p:txBody>
      </p:sp>
      <p:pic>
        <p:nvPicPr>
          <p:cNvPr id="6" name="Picture 5"/>
          <p:cNvPicPr>
            <a:picLocks noChangeAspect="1"/>
          </p:cNvPicPr>
          <p:nvPr/>
        </p:nvPicPr>
        <p:blipFill>
          <a:blip r:embed="rId2"/>
          <a:stretch>
            <a:fillRect/>
          </a:stretch>
        </p:blipFill>
        <p:spPr>
          <a:xfrm>
            <a:off x="1" y="1915271"/>
            <a:ext cx="9492916" cy="3677163"/>
          </a:xfrm>
          <a:prstGeom prst="rect">
            <a:avLst/>
          </a:prstGeom>
        </p:spPr>
      </p:pic>
    </p:spTree>
    <p:extLst>
      <p:ext uri="{BB962C8B-B14F-4D97-AF65-F5344CB8AC3E}">
        <p14:creationId xmlns:p14="http://schemas.microsoft.com/office/powerpoint/2010/main" val="42752356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315E3981-F0D7-482C-A8E0-6A57700BECA7}"/>
              </a:ext>
            </a:extLst>
          </p:cNvPr>
          <p:cNvSpPr>
            <a:spLocks noGrp="1"/>
          </p:cNvSpPr>
          <p:nvPr>
            <p:ph type="title"/>
          </p:nvPr>
        </p:nvSpPr>
        <p:spPr>
          <a:xfrm>
            <a:off x="444500" y="470736"/>
            <a:ext cx="11214100" cy="535531"/>
          </a:xfrm>
        </p:spPr>
        <p:txBody>
          <a:bodyPr/>
          <a:lstStyle/>
          <a:p>
            <a:r>
              <a:rPr lang="en-US" dirty="0" smtClean="0"/>
              <a:t>First Level DFD - Admin</a:t>
            </a:r>
            <a:endParaRPr lang="en-US" dirty="0"/>
          </a:p>
        </p:txBody>
      </p:sp>
      <p:sp>
        <p:nvSpPr>
          <p:cNvPr id="2" name="Slide Number Placeholder 1">
            <a:extLst>
              <a:ext uri="{FF2B5EF4-FFF2-40B4-BE49-F238E27FC236}">
                <a16:creationId xmlns:a16="http://schemas.microsoft.com/office/drawing/2014/main" xmlns="" id="{CC1F11E7-EDE5-4119-BA64-4FC57C285D19}"/>
              </a:ext>
            </a:extLst>
          </p:cNvPr>
          <p:cNvSpPr>
            <a:spLocks noGrp="1"/>
          </p:cNvSpPr>
          <p:nvPr>
            <p:ph type="sldNum" sz="quarter" idx="12"/>
          </p:nvPr>
        </p:nvSpPr>
        <p:spPr/>
        <p:txBody>
          <a:bodyPr/>
          <a:lstStyle/>
          <a:p>
            <a:fld id="{C263D6C4-4840-40CC-AC84-17E24B3B7BDE}" type="slidenum">
              <a:rPr lang="en-US" smtClean="0"/>
              <a:pPr/>
              <a:t>13</a:t>
            </a:fld>
            <a:endParaRPr lang="en-US" dirty="0"/>
          </a:p>
        </p:txBody>
      </p:sp>
      <p:sp>
        <p:nvSpPr>
          <p:cNvPr id="5" name="TextBox 4"/>
          <p:cNvSpPr txBox="1"/>
          <p:nvPr/>
        </p:nvSpPr>
        <p:spPr>
          <a:xfrm>
            <a:off x="444500" y="929708"/>
            <a:ext cx="2257349" cy="338554"/>
          </a:xfrm>
          <a:prstGeom prst="rect">
            <a:avLst/>
          </a:prstGeom>
          <a:noFill/>
        </p:spPr>
        <p:txBody>
          <a:bodyPr wrap="none" rtlCol="0">
            <a:spAutoFit/>
          </a:bodyPr>
          <a:lstStyle/>
          <a:p>
            <a:r>
              <a:rPr lang="en-IN" sz="1600" dirty="0">
                <a:solidFill>
                  <a:schemeClr val="bg1"/>
                </a:solidFill>
              </a:rPr>
              <a:t>4</a:t>
            </a:r>
            <a:r>
              <a:rPr lang="en-IN" sz="1600" dirty="0" smtClean="0">
                <a:solidFill>
                  <a:schemeClr val="bg1"/>
                </a:solidFill>
              </a:rPr>
              <a:t>) MOVIE SCHEDULE</a:t>
            </a:r>
          </a:p>
        </p:txBody>
      </p:sp>
      <p:pic>
        <p:nvPicPr>
          <p:cNvPr id="3" name="Picture 2"/>
          <p:cNvPicPr>
            <a:picLocks noChangeAspect="1"/>
          </p:cNvPicPr>
          <p:nvPr/>
        </p:nvPicPr>
        <p:blipFill>
          <a:blip r:embed="rId2"/>
          <a:stretch>
            <a:fillRect/>
          </a:stretch>
        </p:blipFill>
        <p:spPr>
          <a:xfrm>
            <a:off x="0" y="1961634"/>
            <a:ext cx="9589168" cy="3801005"/>
          </a:xfrm>
          <a:prstGeom prst="rect">
            <a:avLst/>
          </a:prstGeom>
        </p:spPr>
      </p:pic>
    </p:spTree>
    <p:extLst>
      <p:ext uri="{BB962C8B-B14F-4D97-AF65-F5344CB8AC3E}">
        <p14:creationId xmlns:p14="http://schemas.microsoft.com/office/powerpoint/2010/main" val="21624091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315E3981-F0D7-482C-A8E0-6A57700BECA7}"/>
              </a:ext>
            </a:extLst>
          </p:cNvPr>
          <p:cNvSpPr>
            <a:spLocks noGrp="1"/>
          </p:cNvSpPr>
          <p:nvPr>
            <p:ph type="title"/>
          </p:nvPr>
        </p:nvSpPr>
        <p:spPr>
          <a:xfrm>
            <a:off x="444500" y="470736"/>
            <a:ext cx="11214100" cy="535531"/>
          </a:xfrm>
        </p:spPr>
        <p:txBody>
          <a:bodyPr/>
          <a:lstStyle/>
          <a:p>
            <a:r>
              <a:rPr lang="en-US" dirty="0" smtClean="0"/>
              <a:t>First Level DFD - Admin</a:t>
            </a:r>
            <a:endParaRPr lang="en-US" dirty="0"/>
          </a:p>
        </p:txBody>
      </p:sp>
      <p:sp>
        <p:nvSpPr>
          <p:cNvPr id="2" name="Slide Number Placeholder 1">
            <a:extLst>
              <a:ext uri="{FF2B5EF4-FFF2-40B4-BE49-F238E27FC236}">
                <a16:creationId xmlns:a16="http://schemas.microsoft.com/office/drawing/2014/main" xmlns="" id="{CC1F11E7-EDE5-4119-BA64-4FC57C285D19}"/>
              </a:ext>
            </a:extLst>
          </p:cNvPr>
          <p:cNvSpPr>
            <a:spLocks noGrp="1"/>
          </p:cNvSpPr>
          <p:nvPr>
            <p:ph type="sldNum" sz="quarter" idx="12"/>
          </p:nvPr>
        </p:nvSpPr>
        <p:spPr/>
        <p:txBody>
          <a:bodyPr/>
          <a:lstStyle/>
          <a:p>
            <a:fld id="{C263D6C4-4840-40CC-AC84-17E24B3B7BDE}" type="slidenum">
              <a:rPr lang="en-US" smtClean="0"/>
              <a:pPr/>
              <a:t>14</a:t>
            </a:fld>
            <a:endParaRPr lang="en-US" dirty="0"/>
          </a:p>
        </p:txBody>
      </p:sp>
      <p:sp>
        <p:nvSpPr>
          <p:cNvPr id="5" name="TextBox 4"/>
          <p:cNvSpPr txBox="1"/>
          <p:nvPr/>
        </p:nvSpPr>
        <p:spPr>
          <a:xfrm>
            <a:off x="444500" y="929708"/>
            <a:ext cx="2286460" cy="338554"/>
          </a:xfrm>
          <a:prstGeom prst="rect">
            <a:avLst/>
          </a:prstGeom>
          <a:noFill/>
        </p:spPr>
        <p:txBody>
          <a:bodyPr wrap="none" rtlCol="0">
            <a:spAutoFit/>
          </a:bodyPr>
          <a:lstStyle/>
          <a:p>
            <a:r>
              <a:rPr lang="en-IN" sz="1600" dirty="0" smtClean="0">
                <a:solidFill>
                  <a:schemeClr val="bg1"/>
                </a:solidFill>
              </a:rPr>
              <a:t>5) MOVIE SEAT COST</a:t>
            </a:r>
          </a:p>
        </p:txBody>
      </p:sp>
      <p:pic>
        <p:nvPicPr>
          <p:cNvPr id="6" name="Picture 5"/>
          <p:cNvPicPr>
            <a:picLocks noChangeAspect="1"/>
          </p:cNvPicPr>
          <p:nvPr/>
        </p:nvPicPr>
        <p:blipFill>
          <a:blip r:embed="rId2"/>
          <a:stretch>
            <a:fillRect/>
          </a:stretch>
        </p:blipFill>
        <p:spPr>
          <a:xfrm>
            <a:off x="0" y="2140623"/>
            <a:ext cx="9504947" cy="3515216"/>
          </a:xfrm>
          <a:prstGeom prst="rect">
            <a:avLst/>
          </a:prstGeom>
        </p:spPr>
      </p:pic>
    </p:spTree>
    <p:extLst>
      <p:ext uri="{BB962C8B-B14F-4D97-AF65-F5344CB8AC3E}">
        <p14:creationId xmlns:p14="http://schemas.microsoft.com/office/powerpoint/2010/main" val="41469588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315E3981-F0D7-482C-A8E0-6A57700BECA7}"/>
              </a:ext>
            </a:extLst>
          </p:cNvPr>
          <p:cNvSpPr>
            <a:spLocks noGrp="1"/>
          </p:cNvSpPr>
          <p:nvPr>
            <p:ph type="title"/>
          </p:nvPr>
        </p:nvSpPr>
        <p:spPr>
          <a:xfrm>
            <a:off x="444500" y="470736"/>
            <a:ext cx="11214100" cy="535531"/>
          </a:xfrm>
        </p:spPr>
        <p:txBody>
          <a:bodyPr/>
          <a:lstStyle/>
          <a:p>
            <a:r>
              <a:rPr lang="en-US" dirty="0" smtClean="0"/>
              <a:t>First Level DFD - Admin</a:t>
            </a:r>
            <a:endParaRPr lang="en-US" dirty="0"/>
          </a:p>
        </p:txBody>
      </p:sp>
      <p:sp>
        <p:nvSpPr>
          <p:cNvPr id="2" name="Slide Number Placeholder 1">
            <a:extLst>
              <a:ext uri="{FF2B5EF4-FFF2-40B4-BE49-F238E27FC236}">
                <a16:creationId xmlns:a16="http://schemas.microsoft.com/office/drawing/2014/main" xmlns="" id="{CC1F11E7-EDE5-4119-BA64-4FC57C285D19}"/>
              </a:ext>
            </a:extLst>
          </p:cNvPr>
          <p:cNvSpPr>
            <a:spLocks noGrp="1"/>
          </p:cNvSpPr>
          <p:nvPr>
            <p:ph type="sldNum" sz="quarter" idx="12"/>
          </p:nvPr>
        </p:nvSpPr>
        <p:spPr/>
        <p:txBody>
          <a:bodyPr/>
          <a:lstStyle/>
          <a:p>
            <a:fld id="{C263D6C4-4840-40CC-AC84-17E24B3B7BDE}" type="slidenum">
              <a:rPr lang="en-US" smtClean="0"/>
              <a:pPr/>
              <a:t>15</a:t>
            </a:fld>
            <a:endParaRPr lang="en-US" dirty="0"/>
          </a:p>
        </p:txBody>
      </p:sp>
      <p:sp>
        <p:nvSpPr>
          <p:cNvPr id="5" name="TextBox 4"/>
          <p:cNvSpPr txBox="1"/>
          <p:nvPr/>
        </p:nvSpPr>
        <p:spPr>
          <a:xfrm>
            <a:off x="444500" y="929708"/>
            <a:ext cx="3587842" cy="338554"/>
          </a:xfrm>
          <a:prstGeom prst="rect">
            <a:avLst/>
          </a:prstGeom>
          <a:noFill/>
        </p:spPr>
        <p:txBody>
          <a:bodyPr wrap="none" rtlCol="0">
            <a:spAutoFit/>
          </a:bodyPr>
          <a:lstStyle/>
          <a:p>
            <a:r>
              <a:rPr lang="en-IN" sz="1600" dirty="0" smtClean="0">
                <a:solidFill>
                  <a:schemeClr val="bg1"/>
                </a:solidFill>
              </a:rPr>
              <a:t>6) CASH COUNTER MANAGEMENT</a:t>
            </a:r>
          </a:p>
        </p:txBody>
      </p:sp>
      <p:pic>
        <p:nvPicPr>
          <p:cNvPr id="3" name="Picture 2"/>
          <p:cNvPicPr>
            <a:picLocks noChangeAspect="1"/>
          </p:cNvPicPr>
          <p:nvPr/>
        </p:nvPicPr>
        <p:blipFill>
          <a:blip r:embed="rId2"/>
          <a:stretch>
            <a:fillRect/>
          </a:stretch>
        </p:blipFill>
        <p:spPr>
          <a:xfrm>
            <a:off x="0" y="2124276"/>
            <a:ext cx="9456821" cy="3353268"/>
          </a:xfrm>
          <a:prstGeom prst="rect">
            <a:avLst/>
          </a:prstGeom>
        </p:spPr>
      </p:pic>
    </p:spTree>
    <p:extLst>
      <p:ext uri="{BB962C8B-B14F-4D97-AF65-F5344CB8AC3E}">
        <p14:creationId xmlns:p14="http://schemas.microsoft.com/office/powerpoint/2010/main" val="4808418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315E3981-F0D7-482C-A8E0-6A57700BECA7}"/>
              </a:ext>
            </a:extLst>
          </p:cNvPr>
          <p:cNvSpPr>
            <a:spLocks noGrp="1"/>
          </p:cNvSpPr>
          <p:nvPr>
            <p:ph type="title"/>
          </p:nvPr>
        </p:nvSpPr>
        <p:spPr>
          <a:xfrm>
            <a:off x="444500" y="470736"/>
            <a:ext cx="11214100" cy="535531"/>
          </a:xfrm>
        </p:spPr>
        <p:txBody>
          <a:bodyPr/>
          <a:lstStyle/>
          <a:p>
            <a:r>
              <a:rPr lang="en-US" dirty="0" smtClean="0"/>
              <a:t>First Level DFD - Admin</a:t>
            </a:r>
            <a:endParaRPr lang="en-US" dirty="0"/>
          </a:p>
        </p:txBody>
      </p:sp>
      <p:sp>
        <p:nvSpPr>
          <p:cNvPr id="2" name="Slide Number Placeholder 1">
            <a:extLst>
              <a:ext uri="{FF2B5EF4-FFF2-40B4-BE49-F238E27FC236}">
                <a16:creationId xmlns:a16="http://schemas.microsoft.com/office/drawing/2014/main" xmlns="" id="{CC1F11E7-EDE5-4119-BA64-4FC57C285D19}"/>
              </a:ext>
            </a:extLst>
          </p:cNvPr>
          <p:cNvSpPr>
            <a:spLocks noGrp="1"/>
          </p:cNvSpPr>
          <p:nvPr>
            <p:ph type="sldNum" sz="quarter" idx="12"/>
          </p:nvPr>
        </p:nvSpPr>
        <p:spPr/>
        <p:txBody>
          <a:bodyPr/>
          <a:lstStyle/>
          <a:p>
            <a:fld id="{C263D6C4-4840-40CC-AC84-17E24B3B7BDE}" type="slidenum">
              <a:rPr lang="en-US" smtClean="0"/>
              <a:pPr/>
              <a:t>16</a:t>
            </a:fld>
            <a:endParaRPr lang="en-US" dirty="0"/>
          </a:p>
        </p:txBody>
      </p:sp>
      <p:sp>
        <p:nvSpPr>
          <p:cNvPr id="5" name="TextBox 4"/>
          <p:cNvSpPr txBox="1"/>
          <p:nvPr/>
        </p:nvSpPr>
        <p:spPr>
          <a:xfrm>
            <a:off x="444500" y="929708"/>
            <a:ext cx="3521029" cy="338554"/>
          </a:xfrm>
          <a:prstGeom prst="rect">
            <a:avLst/>
          </a:prstGeom>
          <a:noFill/>
        </p:spPr>
        <p:txBody>
          <a:bodyPr wrap="none" rtlCol="0">
            <a:spAutoFit/>
          </a:bodyPr>
          <a:lstStyle/>
          <a:p>
            <a:r>
              <a:rPr lang="en-IN" sz="1600" dirty="0" smtClean="0">
                <a:solidFill>
                  <a:schemeClr val="bg1"/>
                </a:solidFill>
              </a:rPr>
              <a:t>7/8) TICKET BOOKING / PAYMENT</a:t>
            </a:r>
          </a:p>
        </p:txBody>
      </p:sp>
      <p:pic>
        <p:nvPicPr>
          <p:cNvPr id="6" name="Picture 5"/>
          <p:cNvPicPr>
            <a:picLocks noChangeAspect="1"/>
          </p:cNvPicPr>
          <p:nvPr/>
        </p:nvPicPr>
        <p:blipFill>
          <a:blip r:embed="rId2"/>
          <a:stretch>
            <a:fillRect/>
          </a:stretch>
        </p:blipFill>
        <p:spPr>
          <a:xfrm>
            <a:off x="0" y="1359568"/>
            <a:ext cx="9589168" cy="4836696"/>
          </a:xfrm>
          <a:prstGeom prst="rect">
            <a:avLst/>
          </a:prstGeom>
        </p:spPr>
      </p:pic>
    </p:spTree>
    <p:extLst>
      <p:ext uri="{BB962C8B-B14F-4D97-AF65-F5344CB8AC3E}">
        <p14:creationId xmlns:p14="http://schemas.microsoft.com/office/powerpoint/2010/main" val="9608830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315E3981-F0D7-482C-A8E0-6A57700BECA7}"/>
              </a:ext>
            </a:extLst>
          </p:cNvPr>
          <p:cNvSpPr>
            <a:spLocks noGrp="1"/>
          </p:cNvSpPr>
          <p:nvPr>
            <p:ph type="title"/>
          </p:nvPr>
        </p:nvSpPr>
        <p:spPr>
          <a:xfrm>
            <a:off x="444500" y="470736"/>
            <a:ext cx="11214100" cy="535531"/>
          </a:xfrm>
        </p:spPr>
        <p:txBody>
          <a:bodyPr/>
          <a:lstStyle/>
          <a:p>
            <a:r>
              <a:rPr lang="en-US" dirty="0" smtClean="0"/>
              <a:t>First Level DFD - User</a:t>
            </a:r>
            <a:endParaRPr lang="en-US" dirty="0"/>
          </a:p>
        </p:txBody>
      </p:sp>
      <p:sp>
        <p:nvSpPr>
          <p:cNvPr id="2" name="Slide Number Placeholder 1">
            <a:extLst>
              <a:ext uri="{FF2B5EF4-FFF2-40B4-BE49-F238E27FC236}">
                <a16:creationId xmlns:a16="http://schemas.microsoft.com/office/drawing/2014/main" xmlns="" id="{CC1F11E7-EDE5-4119-BA64-4FC57C285D19}"/>
              </a:ext>
            </a:extLst>
          </p:cNvPr>
          <p:cNvSpPr>
            <a:spLocks noGrp="1"/>
          </p:cNvSpPr>
          <p:nvPr>
            <p:ph type="sldNum" sz="quarter" idx="12"/>
          </p:nvPr>
        </p:nvSpPr>
        <p:spPr/>
        <p:txBody>
          <a:bodyPr/>
          <a:lstStyle/>
          <a:p>
            <a:fld id="{C263D6C4-4840-40CC-AC84-17E24B3B7BDE}" type="slidenum">
              <a:rPr lang="en-US" smtClean="0"/>
              <a:pPr/>
              <a:t>17</a:t>
            </a:fld>
            <a:endParaRPr lang="en-US" dirty="0"/>
          </a:p>
        </p:txBody>
      </p:sp>
      <p:sp>
        <p:nvSpPr>
          <p:cNvPr id="5" name="TextBox 4"/>
          <p:cNvSpPr txBox="1"/>
          <p:nvPr/>
        </p:nvSpPr>
        <p:spPr>
          <a:xfrm>
            <a:off x="444500" y="929708"/>
            <a:ext cx="1268296" cy="338554"/>
          </a:xfrm>
          <a:prstGeom prst="rect">
            <a:avLst/>
          </a:prstGeom>
          <a:noFill/>
        </p:spPr>
        <p:txBody>
          <a:bodyPr wrap="none" rtlCol="0">
            <a:spAutoFit/>
          </a:bodyPr>
          <a:lstStyle/>
          <a:p>
            <a:r>
              <a:rPr lang="en-IN" sz="1600" dirty="0" smtClean="0">
                <a:solidFill>
                  <a:schemeClr val="bg1"/>
                </a:solidFill>
              </a:rPr>
              <a:t>1) SIGN UP</a:t>
            </a:r>
            <a:endParaRPr lang="en-IN" sz="1600" dirty="0">
              <a:solidFill>
                <a:schemeClr val="bg1"/>
              </a:solidFill>
            </a:endParaRPr>
          </a:p>
        </p:txBody>
      </p:sp>
      <p:pic>
        <p:nvPicPr>
          <p:cNvPr id="6" name="Picture 5"/>
          <p:cNvPicPr>
            <a:picLocks noChangeAspect="1"/>
          </p:cNvPicPr>
          <p:nvPr/>
        </p:nvPicPr>
        <p:blipFill>
          <a:blip r:embed="rId2"/>
          <a:stretch>
            <a:fillRect/>
          </a:stretch>
        </p:blipFill>
        <p:spPr>
          <a:xfrm>
            <a:off x="0" y="2032657"/>
            <a:ext cx="9541042" cy="3448531"/>
          </a:xfrm>
          <a:prstGeom prst="rect">
            <a:avLst/>
          </a:prstGeom>
        </p:spPr>
      </p:pic>
    </p:spTree>
    <p:extLst>
      <p:ext uri="{BB962C8B-B14F-4D97-AF65-F5344CB8AC3E}">
        <p14:creationId xmlns:p14="http://schemas.microsoft.com/office/powerpoint/2010/main" val="19106135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315E3981-F0D7-482C-A8E0-6A57700BECA7}"/>
              </a:ext>
            </a:extLst>
          </p:cNvPr>
          <p:cNvSpPr>
            <a:spLocks noGrp="1"/>
          </p:cNvSpPr>
          <p:nvPr>
            <p:ph type="title"/>
          </p:nvPr>
        </p:nvSpPr>
        <p:spPr>
          <a:xfrm>
            <a:off x="444500" y="470736"/>
            <a:ext cx="11214100" cy="535531"/>
          </a:xfrm>
        </p:spPr>
        <p:txBody>
          <a:bodyPr/>
          <a:lstStyle/>
          <a:p>
            <a:r>
              <a:rPr lang="en-US" dirty="0" smtClean="0"/>
              <a:t>First Level DFD - User</a:t>
            </a:r>
            <a:endParaRPr lang="en-US" dirty="0"/>
          </a:p>
        </p:txBody>
      </p:sp>
      <p:sp>
        <p:nvSpPr>
          <p:cNvPr id="2" name="Slide Number Placeholder 1">
            <a:extLst>
              <a:ext uri="{FF2B5EF4-FFF2-40B4-BE49-F238E27FC236}">
                <a16:creationId xmlns:a16="http://schemas.microsoft.com/office/drawing/2014/main" xmlns="" id="{CC1F11E7-EDE5-4119-BA64-4FC57C285D19}"/>
              </a:ext>
            </a:extLst>
          </p:cNvPr>
          <p:cNvSpPr>
            <a:spLocks noGrp="1"/>
          </p:cNvSpPr>
          <p:nvPr>
            <p:ph type="sldNum" sz="quarter" idx="12"/>
          </p:nvPr>
        </p:nvSpPr>
        <p:spPr/>
        <p:txBody>
          <a:bodyPr/>
          <a:lstStyle/>
          <a:p>
            <a:fld id="{C263D6C4-4840-40CC-AC84-17E24B3B7BDE}" type="slidenum">
              <a:rPr lang="en-US" smtClean="0"/>
              <a:pPr/>
              <a:t>18</a:t>
            </a:fld>
            <a:endParaRPr lang="en-US" dirty="0"/>
          </a:p>
        </p:txBody>
      </p:sp>
      <p:sp>
        <p:nvSpPr>
          <p:cNvPr id="5" name="TextBox 4"/>
          <p:cNvSpPr txBox="1"/>
          <p:nvPr/>
        </p:nvSpPr>
        <p:spPr>
          <a:xfrm>
            <a:off x="444500" y="929708"/>
            <a:ext cx="1122423" cy="338554"/>
          </a:xfrm>
          <a:prstGeom prst="rect">
            <a:avLst/>
          </a:prstGeom>
          <a:noFill/>
        </p:spPr>
        <p:txBody>
          <a:bodyPr wrap="none" rtlCol="0">
            <a:spAutoFit/>
          </a:bodyPr>
          <a:lstStyle/>
          <a:p>
            <a:r>
              <a:rPr lang="en-IN" sz="1600" dirty="0">
                <a:solidFill>
                  <a:schemeClr val="bg1"/>
                </a:solidFill>
              </a:rPr>
              <a:t>2</a:t>
            </a:r>
            <a:r>
              <a:rPr lang="en-IN" sz="1600" dirty="0" smtClean="0">
                <a:solidFill>
                  <a:schemeClr val="bg1"/>
                </a:solidFill>
              </a:rPr>
              <a:t>) LOG IN</a:t>
            </a:r>
          </a:p>
        </p:txBody>
      </p:sp>
      <p:pic>
        <p:nvPicPr>
          <p:cNvPr id="3" name="Picture 2"/>
          <p:cNvPicPr>
            <a:picLocks noChangeAspect="1"/>
          </p:cNvPicPr>
          <p:nvPr/>
        </p:nvPicPr>
        <p:blipFill>
          <a:blip r:embed="rId2"/>
          <a:stretch>
            <a:fillRect/>
          </a:stretch>
        </p:blipFill>
        <p:spPr>
          <a:xfrm>
            <a:off x="0" y="2112044"/>
            <a:ext cx="9384632" cy="3572374"/>
          </a:xfrm>
          <a:prstGeom prst="rect">
            <a:avLst/>
          </a:prstGeom>
        </p:spPr>
      </p:pic>
    </p:spTree>
    <p:extLst>
      <p:ext uri="{BB962C8B-B14F-4D97-AF65-F5344CB8AC3E}">
        <p14:creationId xmlns:p14="http://schemas.microsoft.com/office/powerpoint/2010/main" val="35824927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315E3981-F0D7-482C-A8E0-6A57700BECA7}"/>
              </a:ext>
            </a:extLst>
          </p:cNvPr>
          <p:cNvSpPr>
            <a:spLocks noGrp="1"/>
          </p:cNvSpPr>
          <p:nvPr>
            <p:ph type="title"/>
          </p:nvPr>
        </p:nvSpPr>
        <p:spPr>
          <a:xfrm>
            <a:off x="444500" y="470736"/>
            <a:ext cx="11214100" cy="535531"/>
          </a:xfrm>
        </p:spPr>
        <p:txBody>
          <a:bodyPr/>
          <a:lstStyle/>
          <a:p>
            <a:r>
              <a:rPr lang="en-US" dirty="0" smtClean="0"/>
              <a:t>First Level DFD - User</a:t>
            </a:r>
            <a:endParaRPr lang="en-US" dirty="0"/>
          </a:p>
        </p:txBody>
      </p:sp>
      <p:sp>
        <p:nvSpPr>
          <p:cNvPr id="2" name="Slide Number Placeholder 1">
            <a:extLst>
              <a:ext uri="{FF2B5EF4-FFF2-40B4-BE49-F238E27FC236}">
                <a16:creationId xmlns:a16="http://schemas.microsoft.com/office/drawing/2014/main" xmlns="" id="{CC1F11E7-EDE5-4119-BA64-4FC57C285D19}"/>
              </a:ext>
            </a:extLst>
          </p:cNvPr>
          <p:cNvSpPr>
            <a:spLocks noGrp="1"/>
          </p:cNvSpPr>
          <p:nvPr>
            <p:ph type="sldNum" sz="quarter" idx="12"/>
          </p:nvPr>
        </p:nvSpPr>
        <p:spPr/>
        <p:txBody>
          <a:bodyPr/>
          <a:lstStyle/>
          <a:p>
            <a:fld id="{C263D6C4-4840-40CC-AC84-17E24B3B7BDE}" type="slidenum">
              <a:rPr lang="en-US" smtClean="0"/>
              <a:pPr/>
              <a:t>19</a:t>
            </a:fld>
            <a:endParaRPr lang="en-US" dirty="0"/>
          </a:p>
        </p:txBody>
      </p:sp>
      <p:sp>
        <p:nvSpPr>
          <p:cNvPr id="5" name="TextBox 4"/>
          <p:cNvSpPr txBox="1"/>
          <p:nvPr/>
        </p:nvSpPr>
        <p:spPr>
          <a:xfrm>
            <a:off x="444500" y="929708"/>
            <a:ext cx="3464923" cy="338554"/>
          </a:xfrm>
          <a:prstGeom prst="rect">
            <a:avLst/>
          </a:prstGeom>
          <a:noFill/>
        </p:spPr>
        <p:txBody>
          <a:bodyPr wrap="none" rtlCol="0">
            <a:spAutoFit/>
          </a:bodyPr>
          <a:lstStyle/>
          <a:p>
            <a:r>
              <a:rPr lang="en-IN" sz="1600" dirty="0" smtClean="0">
                <a:solidFill>
                  <a:schemeClr val="bg1"/>
                </a:solidFill>
              </a:rPr>
              <a:t>3/4) TICKET BOOKING / PAYMENT</a:t>
            </a:r>
          </a:p>
        </p:txBody>
      </p:sp>
      <p:pic>
        <p:nvPicPr>
          <p:cNvPr id="3" name="Picture 2"/>
          <p:cNvPicPr>
            <a:picLocks noChangeAspect="1"/>
          </p:cNvPicPr>
          <p:nvPr/>
        </p:nvPicPr>
        <p:blipFill>
          <a:blip r:embed="rId2"/>
          <a:stretch>
            <a:fillRect/>
          </a:stretch>
        </p:blipFill>
        <p:spPr>
          <a:xfrm>
            <a:off x="1" y="1350535"/>
            <a:ext cx="9492916" cy="4845727"/>
          </a:xfrm>
          <a:prstGeom prst="rect">
            <a:avLst/>
          </a:prstGeom>
        </p:spPr>
      </p:pic>
    </p:spTree>
    <p:extLst>
      <p:ext uri="{BB962C8B-B14F-4D97-AF65-F5344CB8AC3E}">
        <p14:creationId xmlns:p14="http://schemas.microsoft.com/office/powerpoint/2010/main" val="26989121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240629" y="3927108"/>
            <a:ext cx="8662737" cy="2606039"/>
          </a:xfrm>
          <a:prstGeom prst="roundRect">
            <a:avLst>
              <a:gd name="adj" fmla="val 4410"/>
            </a:avLst>
          </a:prstGeom>
          <a:solidFill>
            <a:srgbClr val="003352"/>
          </a:solidFill>
          <a:ln>
            <a:solidFill>
              <a:srgbClr val="0033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itle 3">
            <a:extLst>
              <a:ext uri="{FF2B5EF4-FFF2-40B4-BE49-F238E27FC236}">
                <a16:creationId xmlns:a16="http://schemas.microsoft.com/office/drawing/2014/main" xmlns="" id="{BD179B88-D43C-4A31-9A52-3498E9430782}"/>
              </a:ext>
            </a:extLst>
          </p:cNvPr>
          <p:cNvSpPr>
            <a:spLocks noGrp="1"/>
          </p:cNvSpPr>
          <p:nvPr>
            <p:ph type="title"/>
          </p:nvPr>
        </p:nvSpPr>
        <p:spPr>
          <a:xfrm>
            <a:off x="513746" y="2991051"/>
            <a:ext cx="7781544" cy="859055"/>
          </a:xfrm>
        </p:spPr>
        <p:txBody>
          <a:bodyPr/>
          <a:lstStyle/>
          <a:p>
            <a:r>
              <a:rPr lang="en-US" dirty="0" smtClean="0"/>
              <a:t>Introduction To Project</a:t>
            </a:r>
            <a:endParaRPr lang="en-US" dirty="0"/>
          </a:p>
        </p:txBody>
      </p:sp>
      <p:sp>
        <p:nvSpPr>
          <p:cNvPr id="2" name="Slide Number Placeholder 1">
            <a:extLst>
              <a:ext uri="{FF2B5EF4-FFF2-40B4-BE49-F238E27FC236}">
                <a16:creationId xmlns:a16="http://schemas.microsoft.com/office/drawing/2014/main" xmlns="" id="{8B065C75-272B-4BB5-BA23-D80E8654D621}"/>
              </a:ext>
            </a:extLst>
          </p:cNvPr>
          <p:cNvSpPr>
            <a:spLocks noGrp="1"/>
          </p:cNvSpPr>
          <p:nvPr>
            <p:ph type="sldNum" sz="quarter" idx="12"/>
          </p:nvPr>
        </p:nvSpPr>
        <p:spPr/>
        <p:txBody>
          <a:bodyPr/>
          <a:lstStyle/>
          <a:p>
            <a:fld id="{C263D6C4-4840-40CC-AC84-17E24B3B7BDE}" type="slidenum">
              <a:rPr lang="en-US" smtClean="0"/>
              <a:pPr/>
              <a:t>2</a:t>
            </a:fld>
            <a:endParaRPr lang="en-US" dirty="0"/>
          </a:p>
        </p:txBody>
      </p:sp>
      <p:sp>
        <p:nvSpPr>
          <p:cNvPr id="3" name="Text Placeholder 2"/>
          <p:cNvSpPr>
            <a:spLocks noGrp="1"/>
          </p:cNvSpPr>
          <p:nvPr>
            <p:ph type="body" idx="1"/>
          </p:nvPr>
        </p:nvSpPr>
        <p:spPr>
          <a:xfrm>
            <a:off x="321242" y="4093143"/>
            <a:ext cx="8497905" cy="365760"/>
          </a:xfrm>
        </p:spPr>
        <p:txBody>
          <a:bodyPr>
            <a:noAutofit/>
          </a:bodyPr>
          <a:lstStyle/>
          <a:p>
            <a:pPr algn="just"/>
            <a:r>
              <a:rPr lang="en-US" dirty="0">
                <a:solidFill>
                  <a:schemeClr val="bg1"/>
                </a:solidFill>
              </a:rPr>
              <a:t>This project is aimed to provide a system to cinema hall owners a digital manner of managing the movie shows and ticket booking within a single application. </a:t>
            </a:r>
            <a:r>
              <a:rPr lang="en-GB" dirty="0">
                <a:solidFill>
                  <a:schemeClr val="bg1"/>
                </a:solidFill>
              </a:rPr>
              <a:t>Through this project we present a comprehensive solution for ticket booking in multiplexes. </a:t>
            </a:r>
            <a:r>
              <a:rPr lang="en-US" dirty="0">
                <a:solidFill>
                  <a:schemeClr val="bg1"/>
                </a:solidFill>
              </a:rPr>
              <a:t>User can easily book tickets for the customers coming to the cinema hall. </a:t>
            </a:r>
            <a:r>
              <a:rPr lang="en-GB" dirty="0">
                <a:solidFill>
                  <a:schemeClr val="bg1"/>
                </a:solidFill>
              </a:rPr>
              <a:t>Admin can use this Project to insert and delete data such as movie description, movie schedule which will update the system to display updated data for the ease of explanation about a particular movie and admin can check the statistic information from the system.</a:t>
            </a:r>
            <a:endParaRPr lang="en-IN" dirty="0">
              <a:solidFill>
                <a:schemeClr val="bg1"/>
              </a:solidFill>
            </a:endParaRPr>
          </a:p>
        </p:txBody>
      </p:sp>
    </p:spTree>
    <p:extLst>
      <p:ext uri="{BB962C8B-B14F-4D97-AF65-F5344CB8AC3E}">
        <p14:creationId xmlns:p14="http://schemas.microsoft.com/office/powerpoint/2010/main" val="70982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BD179B88-D43C-4A31-9A52-3498E9430782}"/>
              </a:ext>
            </a:extLst>
          </p:cNvPr>
          <p:cNvSpPr>
            <a:spLocks noGrp="1"/>
          </p:cNvSpPr>
          <p:nvPr>
            <p:ph type="title"/>
          </p:nvPr>
        </p:nvSpPr>
        <p:spPr>
          <a:xfrm>
            <a:off x="561873" y="3068053"/>
            <a:ext cx="9195737" cy="859055"/>
          </a:xfrm>
        </p:spPr>
        <p:txBody>
          <a:bodyPr>
            <a:noAutofit/>
          </a:bodyPr>
          <a:lstStyle/>
          <a:p>
            <a:r>
              <a:rPr lang="en-US" sz="4000" dirty="0" smtClean="0"/>
              <a:t>Design Of Input / Output Screens</a:t>
            </a:r>
            <a:endParaRPr lang="en-US" sz="4000" dirty="0"/>
          </a:p>
        </p:txBody>
      </p:sp>
      <p:sp>
        <p:nvSpPr>
          <p:cNvPr id="2" name="Slide Number Placeholder 1">
            <a:extLst>
              <a:ext uri="{FF2B5EF4-FFF2-40B4-BE49-F238E27FC236}">
                <a16:creationId xmlns:a16="http://schemas.microsoft.com/office/drawing/2014/main" xmlns="" id="{8B065C75-272B-4BB5-BA23-D80E8654D621}"/>
              </a:ext>
            </a:extLst>
          </p:cNvPr>
          <p:cNvSpPr>
            <a:spLocks noGrp="1"/>
          </p:cNvSpPr>
          <p:nvPr>
            <p:ph type="sldNum" sz="quarter" idx="12"/>
          </p:nvPr>
        </p:nvSpPr>
        <p:spPr/>
        <p:txBody>
          <a:bodyPr/>
          <a:lstStyle/>
          <a:p>
            <a:fld id="{C263D6C4-4840-40CC-AC84-17E24B3B7BDE}" type="slidenum">
              <a:rPr lang="en-US" smtClean="0"/>
              <a:pPr/>
              <a:t>20</a:t>
            </a:fld>
            <a:endParaRPr lang="en-US" dirty="0"/>
          </a:p>
        </p:txBody>
      </p:sp>
    </p:spTree>
    <p:extLst>
      <p:ext uri="{BB962C8B-B14F-4D97-AF65-F5344CB8AC3E}">
        <p14:creationId xmlns:p14="http://schemas.microsoft.com/office/powerpoint/2010/main" val="41648658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002379" y="2971800"/>
            <a:ext cx="4511842" cy="1409697"/>
          </a:xfrm>
          <a:prstGeom prst="rect">
            <a:avLst/>
          </a:prstGeom>
          <a:solidFill>
            <a:srgbClr val="003352"/>
          </a:solidFill>
          <a:ln>
            <a:solidFill>
              <a:srgbClr val="0033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itle 3">
            <a:extLst>
              <a:ext uri="{FF2B5EF4-FFF2-40B4-BE49-F238E27FC236}">
                <a16:creationId xmlns:a16="http://schemas.microsoft.com/office/drawing/2014/main" xmlns="" id="{315E3981-F0D7-482C-A8E0-6A57700BECA7}"/>
              </a:ext>
            </a:extLst>
          </p:cNvPr>
          <p:cNvSpPr>
            <a:spLocks noGrp="1"/>
          </p:cNvSpPr>
          <p:nvPr>
            <p:ph type="title"/>
          </p:nvPr>
        </p:nvSpPr>
        <p:spPr>
          <a:xfrm>
            <a:off x="444500" y="494800"/>
            <a:ext cx="11214100" cy="535531"/>
          </a:xfrm>
        </p:spPr>
        <p:txBody>
          <a:bodyPr/>
          <a:lstStyle/>
          <a:p>
            <a:r>
              <a:rPr lang="en-US" dirty="0" smtClean="0"/>
              <a:t>Sign Up / Login Window</a:t>
            </a:r>
            <a:endParaRPr lang="en-US" dirty="0"/>
          </a:p>
        </p:txBody>
      </p:sp>
      <p:sp>
        <p:nvSpPr>
          <p:cNvPr id="2" name="Slide Number Placeholder 1">
            <a:extLst>
              <a:ext uri="{FF2B5EF4-FFF2-40B4-BE49-F238E27FC236}">
                <a16:creationId xmlns:a16="http://schemas.microsoft.com/office/drawing/2014/main" xmlns="" id="{CC1F11E7-EDE5-4119-BA64-4FC57C285D19}"/>
              </a:ext>
            </a:extLst>
          </p:cNvPr>
          <p:cNvSpPr>
            <a:spLocks noGrp="1"/>
          </p:cNvSpPr>
          <p:nvPr>
            <p:ph type="sldNum" sz="quarter" idx="12"/>
          </p:nvPr>
        </p:nvSpPr>
        <p:spPr/>
        <p:txBody>
          <a:bodyPr/>
          <a:lstStyle/>
          <a:p>
            <a:fld id="{C263D6C4-4840-40CC-AC84-17E24B3B7BDE}" type="slidenum">
              <a:rPr lang="en-US" smtClean="0"/>
              <a:pPr/>
              <a:t>21</a:t>
            </a:fld>
            <a:endParaRPr lang="en-US" dirty="0"/>
          </a:p>
        </p:txBody>
      </p:sp>
      <p:pic>
        <p:nvPicPr>
          <p:cNvPr id="6" name="Picture 5"/>
          <p:cNvPicPr/>
          <p:nvPr/>
        </p:nvPicPr>
        <p:blipFill rotWithShape="1">
          <a:blip r:embed="rId2">
            <a:extLst>
              <a:ext uri="{28A0092B-C50C-407E-A947-70E740481C1C}">
                <a14:useLocalDpi xmlns:a14="http://schemas.microsoft.com/office/drawing/2010/main" val="0"/>
              </a:ext>
            </a:extLst>
          </a:blip>
          <a:srcRect l="597" r="1"/>
          <a:stretch/>
        </p:blipFill>
        <p:spPr bwMode="auto">
          <a:xfrm>
            <a:off x="481263" y="1899799"/>
            <a:ext cx="6118726" cy="3598632"/>
          </a:xfrm>
          <a:prstGeom prst="rect">
            <a:avLst/>
          </a:prstGeom>
          <a:noFill/>
          <a:ln>
            <a:noFill/>
          </a:ln>
        </p:spPr>
      </p:pic>
      <p:pic>
        <p:nvPicPr>
          <p:cNvPr id="7" name="Picture 6"/>
          <p:cNvPicPr/>
          <p:nvPr/>
        </p:nvPicPr>
        <p:blipFill rotWithShape="1">
          <a:blip r:embed="rId3">
            <a:extLst>
              <a:ext uri="{28A0092B-C50C-407E-A947-70E740481C1C}">
                <a14:useLocalDpi xmlns:a14="http://schemas.microsoft.com/office/drawing/2010/main" val="0"/>
              </a:ext>
            </a:extLst>
          </a:blip>
          <a:srcRect r="2680"/>
          <a:stretch/>
        </p:blipFill>
        <p:spPr bwMode="auto">
          <a:xfrm>
            <a:off x="7367337" y="1923266"/>
            <a:ext cx="2621882" cy="1565296"/>
          </a:xfrm>
          <a:prstGeom prst="rect">
            <a:avLst/>
          </a:prstGeom>
          <a:noFill/>
          <a:ln>
            <a:noFill/>
          </a:ln>
        </p:spPr>
      </p:pic>
      <p:sp>
        <p:nvSpPr>
          <p:cNvPr id="8" name="Rectangle 7"/>
          <p:cNvSpPr/>
          <p:nvPr/>
        </p:nvSpPr>
        <p:spPr>
          <a:xfrm>
            <a:off x="7271085" y="4381497"/>
            <a:ext cx="6096000" cy="646331"/>
          </a:xfrm>
          <a:prstGeom prst="rect">
            <a:avLst/>
          </a:prstGeom>
        </p:spPr>
        <p:txBody>
          <a:bodyPr>
            <a:spAutoFit/>
          </a:bodyPr>
          <a:lstStyle/>
          <a:p>
            <a:pPr marR="283210" algn="just">
              <a:spcAft>
                <a:spcPts val="0"/>
              </a:spcAft>
            </a:pPr>
            <a:r>
              <a:rPr lang="en-US" b="1" dirty="0">
                <a:solidFill>
                  <a:schemeClr val="bg1"/>
                </a:solidFill>
                <a:latin typeface="Arial" panose="020B0604020202020204" pitchFamily="34" charset="0"/>
                <a:ea typeface="Times New Roman" panose="02020603050405020304" pitchFamily="18" charset="0"/>
              </a:rPr>
              <a:t>When Clicked </a:t>
            </a:r>
            <a:r>
              <a:rPr lang="en-US" b="1" dirty="0" smtClean="0">
                <a:solidFill>
                  <a:schemeClr val="bg1"/>
                </a:solidFill>
                <a:latin typeface="Arial" panose="020B0604020202020204" pitchFamily="34" charset="0"/>
                <a:ea typeface="Times New Roman" panose="02020603050405020304" pitchFamily="18" charset="0"/>
              </a:rPr>
              <a:t>Sign Up</a:t>
            </a:r>
            <a:r>
              <a:rPr lang="en-US" b="1" dirty="0">
                <a:solidFill>
                  <a:schemeClr val="bg1"/>
                </a:solidFill>
                <a:latin typeface="Arial" panose="020B0604020202020204" pitchFamily="34" charset="0"/>
                <a:ea typeface="Times New Roman" panose="02020603050405020304" pitchFamily="18" charset="0"/>
              </a:rPr>
              <a:t>…</a:t>
            </a:r>
            <a:endParaRPr lang="en-IN" sz="1400" dirty="0">
              <a:solidFill>
                <a:schemeClr val="bg1"/>
              </a:solidFill>
              <a:latin typeface="Times New Roman" panose="02020603050405020304" pitchFamily="18" charset="0"/>
              <a:ea typeface="Times New Roman" panose="02020603050405020304" pitchFamily="18" charset="0"/>
            </a:endParaRPr>
          </a:p>
          <a:p>
            <a:pPr marR="283210" algn="just">
              <a:spcAft>
                <a:spcPts val="0"/>
              </a:spcAft>
            </a:pPr>
            <a:r>
              <a:rPr lang="en-US" b="1" dirty="0">
                <a:solidFill>
                  <a:schemeClr val="bg1"/>
                </a:solidFill>
                <a:latin typeface="Arial" panose="020B0604020202020204" pitchFamily="34" charset="0"/>
                <a:ea typeface="Times New Roman" panose="02020603050405020304" pitchFamily="18" charset="0"/>
              </a:rPr>
              <a:t>( Yes -&gt; Admin , No -&gt; Employee/User )</a:t>
            </a:r>
            <a:endParaRPr lang="en-IN" sz="1400"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8621000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439526" y="2149209"/>
            <a:ext cx="4315327" cy="3240938"/>
          </a:xfrm>
          <a:prstGeom prst="rect">
            <a:avLst/>
          </a:prstGeom>
          <a:solidFill>
            <a:srgbClr val="003352"/>
          </a:solidFill>
          <a:ln>
            <a:solidFill>
              <a:srgbClr val="0033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itle 3">
            <a:extLst>
              <a:ext uri="{FF2B5EF4-FFF2-40B4-BE49-F238E27FC236}">
                <a16:creationId xmlns:a16="http://schemas.microsoft.com/office/drawing/2014/main" xmlns="" id="{315E3981-F0D7-482C-A8E0-6A57700BECA7}"/>
              </a:ext>
            </a:extLst>
          </p:cNvPr>
          <p:cNvSpPr>
            <a:spLocks noGrp="1"/>
          </p:cNvSpPr>
          <p:nvPr>
            <p:ph type="title"/>
          </p:nvPr>
        </p:nvSpPr>
        <p:spPr>
          <a:xfrm>
            <a:off x="444500" y="494800"/>
            <a:ext cx="11214100" cy="535531"/>
          </a:xfrm>
        </p:spPr>
        <p:txBody>
          <a:bodyPr/>
          <a:lstStyle/>
          <a:p>
            <a:r>
              <a:rPr lang="en-US" dirty="0" smtClean="0"/>
              <a:t>Movie Selection</a:t>
            </a:r>
            <a:r>
              <a:rPr lang="en-US" dirty="0" smtClean="0"/>
              <a:t> Window</a:t>
            </a:r>
            <a:endParaRPr lang="en-US" dirty="0"/>
          </a:p>
        </p:txBody>
      </p:sp>
      <p:sp>
        <p:nvSpPr>
          <p:cNvPr id="2" name="Slide Number Placeholder 1">
            <a:extLst>
              <a:ext uri="{FF2B5EF4-FFF2-40B4-BE49-F238E27FC236}">
                <a16:creationId xmlns:a16="http://schemas.microsoft.com/office/drawing/2014/main" xmlns="" id="{CC1F11E7-EDE5-4119-BA64-4FC57C285D19}"/>
              </a:ext>
            </a:extLst>
          </p:cNvPr>
          <p:cNvSpPr>
            <a:spLocks noGrp="1"/>
          </p:cNvSpPr>
          <p:nvPr>
            <p:ph type="sldNum" sz="quarter" idx="12"/>
          </p:nvPr>
        </p:nvSpPr>
        <p:spPr/>
        <p:txBody>
          <a:bodyPr/>
          <a:lstStyle/>
          <a:p>
            <a:fld id="{C263D6C4-4840-40CC-AC84-17E24B3B7BDE}" type="slidenum">
              <a:rPr lang="en-US" smtClean="0"/>
              <a:pPr/>
              <a:t>22</a:t>
            </a:fld>
            <a:endParaRPr lang="en-US" dirty="0"/>
          </a:p>
        </p:txBody>
      </p:sp>
      <p:pic>
        <p:nvPicPr>
          <p:cNvPr id="9" name="Picture 8"/>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4500" y="1675397"/>
            <a:ext cx="6894763" cy="4229100"/>
          </a:xfrm>
          <a:prstGeom prst="rect">
            <a:avLst/>
          </a:prstGeom>
          <a:noFill/>
          <a:ln>
            <a:noFill/>
          </a:ln>
        </p:spPr>
      </p:pic>
      <p:sp>
        <p:nvSpPr>
          <p:cNvPr id="3" name="Rectangle 2"/>
          <p:cNvSpPr/>
          <p:nvPr/>
        </p:nvSpPr>
        <p:spPr>
          <a:xfrm>
            <a:off x="7439526" y="2149209"/>
            <a:ext cx="4219074" cy="3046988"/>
          </a:xfrm>
          <a:prstGeom prst="rect">
            <a:avLst/>
          </a:prstGeom>
        </p:spPr>
        <p:txBody>
          <a:bodyPr wrap="square">
            <a:spAutoFit/>
          </a:bodyPr>
          <a:lstStyle/>
          <a:p>
            <a:pPr marL="342900" lvl="0" indent="-342900" algn="just">
              <a:lnSpc>
                <a:spcPct val="150000"/>
              </a:lnSpc>
              <a:spcAft>
                <a:spcPts val="0"/>
              </a:spcAft>
              <a:buFont typeface="Symbol" panose="05050102010706020507" pitchFamily="18" charset="2"/>
              <a:buChar char=""/>
              <a:tabLst>
                <a:tab pos="762000" algn="l"/>
              </a:tabLst>
            </a:pPr>
            <a:r>
              <a:rPr lang="en-US" sz="1600" dirty="0">
                <a:solidFill>
                  <a:schemeClr val="bg1"/>
                </a:solidFill>
                <a:ea typeface="Times New Roman" panose="02020603050405020304" pitchFamily="18" charset="0"/>
              </a:rPr>
              <a:t>Movie posters are click-able to navigate to Show Selection and </a:t>
            </a:r>
            <a:r>
              <a:rPr lang="en-US" sz="1600" dirty="0" smtClean="0">
                <a:solidFill>
                  <a:schemeClr val="bg1"/>
                </a:solidFill>
                <a:ea typeface="Times New Roman" panose="02020603050405020304" pitchFamily="18" charset="0"/>
              </a:rPr>
              <a:t>Seat Selection </a:t>
            </a:r>
            <a:r>
              <a:rPr lang="en-US" sz="1600" dirty="0">
                <a:solidFill>
                  <a:schemeClr val="bg1"/>
                </a:solidFill>
                <a:ea typeface="Times New Roman" panose="02020603050405020304" pitchFamily="18" charset="0"/>
              </a:rPr>
              <a:t>Window</a:t>
            </a:r>
            <a:endParaRPr lang="en-IN" sz="1600" dirty="0">
              <a:solidFill>
                <a:schemeClr val="bg1"/>
              </a:solidFill>
              <a:ea typeface="Times New Roman" panose="02020603050405020304" pitchFamily="18" charset="0"/>
            </a:endParaRPr>
          </a:p>
          <a:p>
            <a:pPr marL="342900" lvl="0" indent="-342900" algn="just">
              <a:lnSpc>
                <a:spcPct val="150000"/>
              </a:lnSpc>
              <a:spcAft>
                <a:spcPts val="0"/>
              </a:spcAft>
              <a:buFont typeface="Symbol" panose="05050102010706020507" pitchFamily="18" charset="2"/>
              <a:buChar char=""/>
              <a:tabLst>
                <a:tab pos="762000" algn="l"/>
              </a:tabLst>
            </a:pPr>
            <a:r>
              <a:rPr lang="en-US" sz="1600" dirty="0">
                <a:solidFill>
                  <a:schemeClr val="bg1"/>
                </a:solidFill>
                <a:ea typeface="Times New Roman" panose="02020603050405020304" pitchFamily="18" charset="0"/>
              </a:rPr>
              <a:t>Administrator login has an Admin logo on Top-Right to navigate </a:t>
            </a:r>
            <a:r>
              <a:rPr lang="en-US" sz="1600" dirty="0" smtClean="0">
                <a:solidFill>
                  <a:schemeClr val="bg1"/>
                </a:solidFill>
                <a:ea typeface="Times New Roman" panose="02020603050405020304" pitchFamily="18" charset="0"/>
              </a:rPr>
              <a:t>to Admin </a:t>
            </a:r>
            <a:r>
              <a:rPr lang="en-US" sz="1600" dirty="0">
                <a:solidFill>
                  <a:schemeClr val="bg1"/>
                </a:solidFill>
                <a:ea typeface="Times New Roman" panose="02020603050405020304" pitchFamily="18" charset="0"/>
              </a:rPr>
              <a:t>Interface Window.</a:t>
            </a:r>
            <a:endParaRPr lang="en-IN" sz="1600" dirty="0">
              <a:solidFill>
                <a:schemeClr val="bg1"/>
              </a:solidFill>
              <a:ea typeface="Times New Roman" panose="02020603050405020304" pitchFamily="18" charset="0"/>
            </a:endParaRPr>
          </a:p>
          <a:p>
            <a:pPr marL="342900" lvl="0" indent="-342900" algn="just">
              <a:lnSpc>
                <a:spcPct val="150000"/>
              </a:lnSpc>
              <a:spcAft>
                <a:spcPts val="0"/>
              </a:spcAft>
              <a:buFont typeface="Symbol" panose="05050102010706020507" pitchFamily="18" charset="2"/>
              <a:buChar char=""/>
              <a:tabLst>
                <a:tab pos="762000" algn="l"/>
              </a:tabLst>
            </a:pPr>
            <a:r>
              <a:rPr lang="en-US" sz="1600" dirty="0">
                <a:solidFill>
                  <a:schemeClr val="bg1"/>
                </a:solidFill>
                <a:ea typeface="Times New Roman" panose="02020603050405020304" pitchFamily="18" charset="0"/>
              </a:rPr>
              <a:t>Employee / User login only has option to log-off.</a:t>
            </a:r>
            <a:endParaRPr lang="en-IN" sz="1600" dirty="0">
              <a:solidFill>
                <a:schemeClr val="bg1"/>
              </a:solidFill>
              <a:effectLst/>
              <a:ea typeface="Times New Roman" panose="02020603050405020304" pitchFamily="18" charset="0"/>
            </a:endParaRPr>
          </a:p>
        </p:txBody>
      </p:sp>
    </p:spTree>
    <p:extLst>
      <p:ext uri="{BB962C8B-B14F-4D97-AF65-F5344CB8AC3E}">
        <p14:creationId xmlns:p14="http://schemas.microsoft.com/office/powerpoint/2010/main" val="7895022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439526" y="2149209"/>
            <a:ext cx="4315327" cy="3240938"/>
          </a:xfrm>
          <a:prstGeom prst="rect">
            <a:avLst/>
          </a:prstGeom>
          <a:solidFill>
            <a:srgbClr val="003352"/>
          </a:solidFill>
          <a:ln>
            <a:solidFill>
              <a:srgbClr val="0033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itle 3">
            <a:extLst>
              <a:ext uri="{FF2B5EF4-FFF2-40B4-BE49-F238E27FC236}">
                <a16:creationId xmlns:a16="http://schemas.microsoft.com/office/drawing/2014/main" xmlns="" id="{315E3981-F0D7-482C-A8E0-6A57700BECA7}"/>
              </a:ext>
            </a:extLst>
          </p:cNvPr>
          <p:cNvSpPr>
            <a:spLocks noGrp="1"/>
          </p:cNvSpPr>
          <p:nvPr>
            <p:ph type="title"/>
          </p:nvPr>
        </p:nvSpPr>
        <p:spPr>
          <a:xfrm>
            <a:off x="444500" y="494800"/>
            <a:ext cx="11214100" cy="535531"/>
          </a:xfrm>
        </p:spPr>
        <p:txBody>
          <a:bodyPr/>
          <a:lstStyle/>
          <a:p>
            <a:r>
              <a:rPr lang="en-US" dirty="0" smtClean="0"/>
              <a:t>Show And Seat Selection Window</a:t>
            </a:r>
            <a:endParaRPr lang="en-US" dirty="0"/>
          </a:p>
        </p:txBody>
      </p:sp>
      <p:sp>
        <p:nvSpPr>
          <p:cNvPr id="2" name="Slide Number Placeholder 1">
            <a:extLst>
              <a:ext uri="{FF2B5EF4-FFF2-40B4-BE49-F238E27FC236}">
                <a16:creationId xmlns:a16="http://schemas.microsoft.com/office/drawing/2014/main" xmlns="" id="{CC1F11E7-EDE5-4119-BA64-4FC57C285D19}"/>
              </a:ext>
            </a:extLst>
          </p:cNvPr>
          <p:cNvSpPr>
            <a:spLocks noGrp="1"/>
          </p:cNvSpPr>
          <p:nvPr>
            <p:ph type="sldNum" sz="quarter" idx="12"/>
          </p:nvPr>
        </p:nvSpPr>
        <p:spPr/>
        <p:txBody>
          <a:bodyPr/>
          <a:lstStyle/>
          <a:p>
            <a:fld id="{C263D6C4-4840-40CC-AC84-17E24B3B7BDE}" type="slidenum">
              <a:rPr lang="en-US" smtClean="0"/>
              <a:pPr/>
              <a:t>23</a:t>
            </a:fld>
            <a:endParaRPr lang="en-US" dirty="0"/>
          </a:p>
        </p:txBody>
      </p:sp>
      <p:pic>
        <p:nvPicPr>
          <p:cNvPr id="7" name="Picture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520" y="1633846"/>
            <a:ext cx="6398795" cy="4297721"/>
          </a:xfrm>
          <a:prstGeom prst="rect">
            <a:avLst/>
          </a:prstGeom>
          <a:noFill/>
          <a:ln>
            <a:noFill/>
          </a:ln>
        </p:spPr>
      </p:pic>
      <p:sp>
        <p:nvSpPr>
          <p:cNvPr id="6" name="Rectangle 5"/>
          <p:cNvSpPr/>
          <p:nvPr/>
        </p:nvSpPr>
        <p:spPr>
          <a:xfrm>
            <a:off x="7182853" y="1797547"/>
            <a:ext cx="4359442" cy="3139321"/>
          </a:xfrm>
          <a:prstGeom prst="rect">
            <a:avLst/>
          </a:prstGeom>
        </p:spPr>
        <p:txBody>
          <a:bodyPr wrap="square">
            <a:spAutoFit/>
          </a:bodyPr>
          <a:lstStyle/>
          <a:p>
            <a:pPr algn="just">
              <a:lnSpc>
                <a:spcPct val="150000"/>
              </a:lnSpc>
              <a:spcAft>
                <a:spcPts val="0"/>
              </a:spcAft>
              <a:tabLst>
                <a:tab pos="762000" algn="l"/>
              </a:tabLst>
            </a:pPr>
            <a:endParaRPr lang="en-IN" sz="1600" dirty="0">
              <a:solidFill>
                <a:schemeClr val="bg1"/>
              </a:solidFill>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Symbol" panose="05050102010706020507" pitchFamily="18" charset="2"/>
              <a:buChar char=""/>
              <a:tabLst>
                <a:tab pos="762000" algn="l"/>
              </a:tabLst>
            </a:pPr>
            <a:r>
              <a:rPr lang="en-US" sz="1600" dirty="0">
                <a:solidFill>
                  <a:schemeClr val="bg1"/>
                </a:solidFill>
                <a:latin typeface="Arial" panose="020B0604020202020204" pitchFamily="34" charset="0"/>
                <a:ea typeface="Times New Roman" panose="02020603050405020304" pitchFamily="18" charset="0"/>
              </a:rPr>
              <a:t>Movies Can Be Selected From Left Panel.</a:t>
            </a:r>
            <a:endParaRPr lang="en-IN" sz="1600" dirty="0">
              <a:solidFill>
                <a:schemeClr val="bg1"/>
              </a:solidFill>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Symbol" panose="05050102010706020507" pitchFamily="18" charset="2"/>
              <a:buChar char=""/>
              <a:tabLst>
                <a:tab pos="762000" algn="l"/>
              </a:tabLst>
            </a:pPr>
            <a:r>
              <a:rPr lang="en-US" sz="1600" dirty="0">
                <a:solidFill>
                  <a:schemeClr val="bg1"/>
                </a:solidFill>
                <a:latin typeface="Arial" panose="020B0604020202020204" pitchFamily="34" charset="0"/>
                <a:ea typeface="Times New Roman" panose="02020603050405020304" pitchFamily="18" charset="0"/>
              </a:rPr>
              <a:t>Customers Mobile Number is required for reference (optional).</a:t>
            </a:r>
            <a:endParaRPr lang="en-IN" sz="1600" dirty="0">
              <a:solidFill>
                <a:schemeClr val="bg1"/>
              </a:solidFill>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Symbol" panose="05050102010706020507" pitchFamily="18" charset="2"/>
              <a:buChar char=""/>
              <a:tabLst>
                <a:tab pos="762000" algn="l"/>
              </a:tabLst>
            </a:pPr>
            <a:r>
              <a:rPr lang="en-US" sz="1600" dirty="0">
                <a:solidFill>
                  <a:schemeClr val="bg1"/>
                </a:solidFill>
                <a:latin typeface="Arial" panose="020B0604020202020204" pitchFamily="34" charset="0"/>
                <a:ea typeface="Times New Roman" panose="02020603050405020304" pitchFamily="18" charset="0"/>
              </a:rPr>
              <a:t>Details for the Show for the Movie are to be selected.</a:t>
            </a:r>
            <a:endParaRPr lang="en-IN" sz="1600" dirty="0">
              <a:solidFill>
                <a:schemeClr val="bg1"/>
              </a:solidFill>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Symbol" panose="05050102010706020507" pitchFamily="18" charset="2"/>
              <a:buChar char=""/>
              <a:tabLst>
                <a:tab pos="762000" algn="l"/>
              </a:tabLst>
            </a:pPr>
            <a:r>
              <a:rPr lang="en-US" sz="1600" dirty="0">
                <a:solidFill>
                  <a:schemeClr val="bg1"/>
                </a:solidFill>
                <a:latin typeface="Arial" panose="020B0604020202020204" pitchFamily="34" charset="0"/>
                <a:ea typeface="Times New Roman" panose="02020603050405020304" pitchFamily="18" charset="0"/>
              </a:rPr>
              <a:t>Total Bill Amount and Total Seats Selected is displayed.</a:t>
            </a:r>
            <a:endParaRPr lang="en-IN" sz="1600"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1756081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439526" y="2149209"/>
            <a:ext cx="4315327" cy="3240938"/>
          </a:xfrm>
          <a:prstGeom prst="rect">
            <a:avLst/>
          </a:prstGeom>
          <a:solidFill>
            <a:srgbClr val="003352"/>
          </a:solidFill>
          <a:ln>
            <a:solidFill>
              <a:srgbClr val="0033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itle 3">
            <a:extLst>
              <a:ext uri="{FF2B5EF4-FFF2-40B4-BE49-F238E27FC236}">
                <a16:creationId xmlns:a16="http://schemas.microsoft.com/office/drawing/2014/main" xmlns="" id="{315E3981-F0D7-482C-A8E0-6A57700BECA7}"/>
              </a:ext>
            </a:extLst>
          </p:cNvPr>
          <p:cNvSpPr>
            <a:spLocks noGrp="1"/>
          </p:cNvSpPr>
          <p:nvPr>
            <p:ph type="title"/>
          </p:nvPr>
        </p:nvSpPr>
        <p:spPr>
          <a:xfrm>
            <a:off x="444500" y="494800"/>
            <a:ext cx="11214100" cy="535531"/>
          </a:xfrm>
        </p:spPr>
        <p:txBody>
          <a:bodyPr/>
          <a:lstStyle/>
          <a:p>
            <a:r>
              <a:rPr lang="en-US" dirty="0" smtClean="0"/>
              <a:t>Payment</a:t>
            </a:r>
            <a:r>
              <a:rPr lang="en-US" dirty="0" smtClean="0"/>
              <a:t> Window</a:t>
            </a:r>
            <a:endParaRPr lang="en-US" dirty="0"/>
          </a:p>
        </p:txBody>
      </p:sp>
      <p:sp>
        <p:nvSpPr>
          <p:cNvPr id="2" name="Slide Number Placeholder 1">
            <a:extLst>
              <a:ext uri="{FF2B5EF4-FFF2-40B4-BE49-F238E27FC236}">
                <a16:creationId xmlns:a16="http://schemas.microsoft.com/office/drawing/2014/main" xmlns="" id="{CC1F11E7-EDE5-4119-BA64-4FC57C285D19}"/>
              </a:ext>
            </a:extLst>
          </p:cNvPr>
          <p:cNvSpPr>
            <a:spLocks noGrp="1"/>
          </p:cNvSpPr>
          <p:nvPr>
            <p:ph type="sldNum" sz="quarter" idx="12"/>
          </p:nvPr>
        </p:nvSpPr>
        <p:spPr/>
        <p:txBody>
          <a:bodyPr/>
          <a:lstStyle/>
          <a:p>
            <a:fld id="{C263D6C4-4840-40CC-AC84-17E24B3B7BDE}" type="slidenum">
              <a:rPr lang="en-US" smtClean="0"/>
              <a:pPr/>
              <a:t>24</a:t>
            </a:fld>
            <a:endParaRPr lang="en-US" dirty="0"/>
          </a:p>
        </p:txBody>
      </p:sp>
      <p:pic>
        <p:nvPicPr>
          <p:cNvPr id="8" name="Picture 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4499" y="1580147"/>
            <a:ext cx="6525795" cy="4495800"/>
          </a:xfrm>
          <a:prstGeom prst="rect">
            <a:avLst/>
          </a:prstGeom>
          <a:noFill/>
          <a:ln>
            <a:noFill/>
          </a:ln>
        </p:spPr>
      </p:pic>
      <p:sp>
        <p:nvSpPr>
          <p:cNvPr id="3" name="Rectangle 2"/>
          <p:cNvSpPr/>
          <p:nvPr/>
        </p:nvSpPr>
        <p:spPr>
          <a:xfrm>
            <a:off x="7210927" y="1973827"/>
            <a:ext cx="4447673" cy="3416320"/>
          </a:xfrm>
          <a:prstGeom prst="rect">
            <a:avLst/>
          </a:prstGeom>
        </p:spPr>
        <p:txBody>
          <a:bodyPr wrap="square">
            <a:spAutoFit/>
          </a:bodyPr>
          <a:lstStyle/>
          <a:p>
            <a:pPr marL="342900" lvl="0" indent="-342900" algn="just">
              <a:lnSpc>
                <a:spcPct val="150000"/>
              </a:lnSpc>
              <a:spcAft>
                <a:spcPts val="0"/>
              </a:spcAft>
              <a:buFont typeface="Symbol" panose="05050102010706020507" pitchFamily="18" charset="2"/>
              <a:buChar char=""/>
              <a:tabLst>
                <a:tab pos="762000" algn="l"/>
              </a:tabLst>
            </a:pPr>
            <a:r>
              <a:rPr lang="en-US" sz="1600" dirty="0">
                <a:solidFill>
                  <a:schemeClr val="bg1"/>
                </a:solidFill>
                <a:latin typeface="Arial" panose="020B0604020202020204" pitchFamily="34" charset="0"/>
                <a:ea typeface="Times New Roman" panose="02020603050405020304" pitchFamily="18" charset="0"/>
              </a:rPr>
              <a:t>Amount Received from customer is entered.</a:t>
            </a:r>
            <a:endParaRPr lang="en-IN" sz="1600" dirty="0">
              <a:solidFill>
                <a:schemeClr val="bg1"/>
              </a:solidFill>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Symbol" panose="05050102010706020507" pitchFamily="18" charset="2"/>
              <a:buChar char=""/>
              <a:tabLst>
                <a:tab pos="762000" algn="l"/>
              </a:tabLst>
            </a:pPr>
            <a:r>
              <a:rPr lang="en-US" sz="1600" dirty="0">
                <a:solidFill>
                  <a:schemeClr val="bg1"/>
                </a:solidFill>
                <a:latin typeface="Arial" panose="020B0604020202020204" pitchFamily="34" charset="0"/>
                <a:ea typeface="Times New Roman" panose="02020603050405020304" pitchFamily="18" charset="0"/>
              </a:rPr>
              <a:t>Change is automatically calculated.</a:t>
            </a:r>
            <a:endParaRPr lang="en-IN" sz="1600" dirty="0">
              <a:solidFill>
                <a:schemeClr val="bg1"/>
              </a:solidFill>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Symbol" panose="05050102010706020507" pitchFamily="18" charset="2"/>
              <a:buChar char=""/>
              <a:tabLst>
                <a:tab pos="762000" algn="l"/>
              </a:tabLst>
            </a:pPr>
            <a:r>
              <a:rPr lang="en-US" sz="1600" dirty="0">
                <a:solidFill>
                  <a:schemeClr val="bg1"/>
                </a:solidFill>
                <a:latin typeface="Arial" panose="020B0604020202020204" pitchFamily="34" charset="0"/>
                <a:ea typeface="Times New Roman" panose="02020603050405020304" pitchFamily="18" charset="0"/>
              </a:rPr>
              <a:t>If the payment is complete, the displayed ticket is printed.</a:t>
            </a:r>
            <a:endParaRPr lang="en-IN" sz="1600" dirty="0">
              <a:solidFill>
                <a:schemeClr val="bg1"/>
              </a:solidFill>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Symbol" panose="05050102010706020507" pitchFamily="18" charset="2"/>
              <a:buChar char=""/>
              <a:tabLst>
                <a:tab pos="762000" algn="l"/>
              </a:tabLst>
            </a:pPr>
            <a:r>
              <a:rPr lang="en-US" sz="1600" dirty="0">
                <a:solidFill>
                  <a:schemeClr val="bg1"/>
                </a:solidFill>
                <a:latin typeface="Arial" panose="020B0604020202020204" pitchFamily="34" charset="0"/>
                <a:ea typeface="Times New Roman" panose="02020603050405020304" pitchFamily="18" charset="0"/>
              </a:rPr>
              <a:t>If payment is canceled, the ticket is not printed.</a:t>
            </a:r>
            <a:endParaRPr lang="en-IN" sz="1600" dirty="0">
              <a:solidFill>
                <a:schemeClr val="bg1"/>
              </a:solidFill>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Symbol" panose="05050102010706020507" pitchFamily="18" charset="2"/>
              <a:buChar char=""/>
              <a:tabLst>
                <a:tab pos="762000" algn="l"/>
              </a:tabLst>
            </a:pPr>
            <a:r>
              <a:rPr lang="en-US" sz="1600" dirty="0">
                <a:solidFill>
                  <a:schemeClr val="bg1"/>
                </a:solidFill>
                <a:latin typeface="Arial" panose="020B0604020202020204" pitchFamily="34" charset="0"/>
                <a:ea typeface="Times New Roman" panose="02020603050405020304" pitchFamily="18" charset="0"/>
              </a:rPr>
              <a:t>And then, application is redirected to Movie Selection Window.</a:t>
            </a:r>
            <a:endParaRPr lang="en-IN" sz="1600"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0616900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970294" y="2052956"/>
            <a:ext cx="4315327" cy="3240938"/>
          </a:xfrm>
          <a:prstGeom prst="rect">
            <a:avLst/>
          </a:prstGeom>
          <a:solidFill>
            <a:srgbClr val="003352"/>
          </a:solidFill>
          <a:ln>
            <a:solidFill>
              <a:srgbClr val="0033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itle 3">
            <a:extLst>
              <a:ext uri="{FF2B5EF4-FFF2-40B4-BE49-F238E27FC236}">
                <a16:creationId xmlns:a16="http://schemas.microsoft.com/office/drawing/2014/main" xmlns="" id="{315E3981-F0D7-482C-A8E0-6A57700BECA7}"/>
              </a:ext>
            </a:extLst>
          </p:cNvPr>
          <p:cNvSpPr>
            <a:spLocks noGrp="1"/>
          </p:cNvSpPr>
          <p:nvPr>
            <p:ph type="title"/>
          </p:nvPr>
        </p:nvSpPr>
        <p:spPr>
          <a:xfrm>
            <a:off x="444500" y="494800"/>
            <a:ext cx="11214100" cy="535531"/>
          </a:xfrm>
        </p:spPr>
        <p:txBody>
          <a:bodyPr/>
          <a:lstStyle/>
          <a:p>
            <a:r>
              <a:rPr lang="en-US" dirty="0" smtClean="0"/>
              <a:t>Admin Interface Window</a:t>
            </a:r>
            <a:endParaRPr lang="en-US" dirty="0"/>
          </a:p>
        </p:txBody>
      </p:sp>
      <p:sp>
        <p:nvSpPr>
          <p:cNvPr id="2" name="Slide Number Placeholder 1">
            <a:extLst>
              <a:ext uri="{FF2B5EF4-FFF2-40B4-BE49-F238E27FC236}">
                <a16:creationId xmlns:a16="http://schemas.microsoft.com/office/drawing/2014/main" xmlns="" id="{CC1F11E7-EDE5-4119-BA64-4FC57C285D19}"/>
              </a:ext>
            </a:extLst>
          </p:cNvPr>
          <p:cNvSpPr>
            <a:spLocks noGrp="1"/>
          </p:cNvSpPr>
          <p:nvPr>
            <p:ph type="sldNum" sz="quarter" idx="12"/>
          </p:nvPr>
        </p:nvSpPr>
        <p:spPr/>
        <p:txBody>
          <a:bodyPr/>
          <a:lstStyle/>
          <a:p>
            <a:fld id="{C263D6C4-4840-40CC-AC84-17E24B3B7BDE}" type="slidenum">
              <a:rPr lang="en-US" smtClean="0"/>
              <a:pPr/>
              <a:t>25</a:t>
            </a:fld>
            <a:endParaRPr lang="en-US" dirty="0"/>
          </a:p>
        </p:txBody>
      </p:sp>
      <p:sp>
        <p:nvSpPr>
          <p:cNvPr id="6" name="Rectangle 5"/>
          <p:cNvSpPr/>
          <p:nvPr/>
        </p:nvSpPr>
        <p:spPr>
          <a:xfrm>
            <a:off x="7292474" y="2051512"/>
            <a:ext cx="4247147" cy="3046988"/>
          </a:xfrm>
          <a:prstGeom prst="rect">
            <a:avLst/>
          </a:prstGeom>
        </p:spPr>
        <p:txBody>
          <a:bodyPr wrap="square">
            <a:spAutoFit/>
          </a:bodyPr>
          <a:lstStyle/>
          <a:p>
            <a:pPr marL="342900" lvl="0" indent="-342900" algn="just">
              <a:lnSpc>
                <a:spcPct val="150000"/>
              </a:lnSpc>
              <a:spcAft>
                <a:spcPts val="0"/>
              </a:spcAft>
              <a:buFont typeface="Symbol" panose="05050102010706020507" pitchFamily="18" charset="2"/>
              <a:buChar char=""/>
              <a:tabLst>
                <a:tab pos="762000" algn="l"/>
              </a:tabLst>
            </a:pPr>
            <a:r>
              <a:rPr lang="en-US" sz="1600" dirty="0">
                <a:solidFill>
                  <a:schemeClr val="bg1"/>
                </a:solidFill>
                <a:latin typeface="Arial" panose="020B0604020202020204" pitchFamily="34" charset="0"/>
                <a:ea typeface="Times New Roman" panose="02020603050405020304" pitchFamily="18" charset="0"/>
              </a:rPr>
              <a:t>Movie List Tab provides the administrator complete control </a:t>
            </a:r>
            <a:r>
              <a:rPr lang="en-US" sz="1600" dirty="0" smtClean="0">
                <a:solidFill>
                  <a:schemeClr val="bg1"/>
                </a:solidFill>
                <a:latin typeface="Arial" panose="020B0604020202020204" pitchFamily="34" charset="0"/>
                <a:ea typeface="Times New Roman" panose="02020603050405020304" pitchFamily="18" charset="0"/>
              </a:rPr>
              <a:t>on </a:t>
            </a:r>
            <a:r>
              <a:rPr lang="en-US" sz="1600" dirty="0">
                <a:solidFill>
                  <a:schemeClr val="bg1"/>
                </a:solidFill>
                <a:latin typeface="Arial" panose="020B0604020202020204" pitchFamily="34" charset="0"/>
                <a:ea typeface="Times New Roman" panose="02020603050405020304" pitchFamily="18" charset="0"/>
              </a:rPr>
              <a:t>Movie List Database</a:t>
            </a:r>
            <a:endParaRPr lang="en-IN" sz="1600" dirty="0">
              <a:solidFill>
                <a:schemeClr val="bg1"/>
              </a:solidFill>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Symbol" panose="05050102010706020507" pitchFamily="18" charset="2"/>
              <a:buChar char=""/>
              <a:tabLst>
                <a:tab pos="762000" algn="l"/>
              </a:tabLst>
            </a:pPr>
            <a:r>
              <a:rPr lang="en-US" sz="1600" dirty="0">
                <a:solidFill>
                  <a:schemeClr val="bg1"/>
                </a:solidFill>
                <a:latin typeface="Arial" panose="020B0604020202020204" pitchFamily="34" charset="0"/>
                <a:ea typeface="Times New Roman" panose="02020603050405020304" pitchFamily="18" charset="0"/>
              </a:rPr>
              <a:t>Administrator can Insert, Update, Delete information </a:t>
            </a:r>
            <a:r>
              <a:rPr lang="en-US" sz="1600" dirty="0" smtClean="0">
                <a:solidFill>
                  <a:schemeClr val="bg1"/>
                </a:solidFill>
                <a:latin typeface="Arial" panose="020B0604020202020204" pitchFamily="34" charset="0"/>
                <a:ea typeface="Times New Roman" panose="02020603050405020304" pitchFamily="18" charset="0"/>
              </a:rPr>
              <a:t>about </a:t>
            </a:r>
            <a:r>
              <a:rPr lang="en-US" sz="1600" dirty="0">
                <a:solidFill>
                  <a:schemeClr val="bg1"/>
                </a:solidFill>
                <a:latin typeface="Arial" panose="020B0604020202020204" pitchFamily="34" charset="0"/>
                <a:ea typeface="Times New Roman" panose="02020603050405020304" pitchFamily="18" charset="0"/>
              </a:rPr>
              <a:t>a new / existing movie in the database.</a:t>
            </a:r>
            <a:endParaRPr lang="en-IN" sz="1600" dirty="0">
              <a:solidFill>
                <a:schemeClr val="bg1"/>
              </a:solidFill>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Symbol" panose="05050102010706020507" pitchFamily="18" charset="2"/>
              <a:buChar char=""/>
              <a:tabLst>
                <a:tab pos="762000" algn="l"/>
              </a:tabLst>
            </a:pPr>
            <a:r>
              <a:rPr lang="en-US" sz="1600" dirty="0">
                <a:solidFill>
                  <a:schemeClr val="bg1"/>
                </a:solidFill>
                <a:latin typeface="Arial" panose="020B0604020202020204" pitchFamily="34" charset="0"/>
                <a:ea typeface="Times New Roman" panose="02020603050405020304" pitchFamily="18" charset="0"/>
              </a:rPr>
              <a:t>Administrator can select which movies to be displayed in </a:t>
            </a:r>
            <a:r>
              <a:rPr lang="en-US" sz="1600" dirty="0" smtClean="0">
                <a:solidFill>
                  <a:schemeClr val="bg1"/>
                </a:solidFill>
                <a:latin typeface="Arial" panose="020B0604020202020204" pitchFamily="34" charset="0"/>
                <a:ea typeface="Times New Roman" panose="02020603050405020304" pitchFamily="18" charset="0"/>
              </a:rPr>
              <a:t>application using </a:t>
            </a:r>
            <a:r>
              <a:rPr lang="en-US" sz="1600" dirty="0">
                <a:solidFill>
                  <a:schemeClr val="bg1"/>
                </a:solidFill>
                <a:latin typeface="Arial" panose="020B0604020202020204" pitchFamily="34" charset="0"/>
                <a:ea typeface="Times New Roman" panose="02020603050405020304" pitchFamily="18" charset="0"/>
              </a:rPr>
              <a:t>the “status” property for a movie.</a:t>
            </a:r>
            <a:endParaRPr lang="en-IN" sz="1600" dirty="0">
              <a:solidFill>
                <a:schemeClr val="bg1"/>
              </a:solidFill>
              <a:effectLst/>
              <a:latin typeface="Times New Roman" panose="02020603050405020304" pitchFamily="18" charset="0"/>
              <a:ea typeface="Times New Roman" panose="02020603050405020304" pitchFamily="18" charset="0"/>
            </a:endParaRPr>
          </a:p>
        </p:txBody>
      </p:sp>
      <p:pic>
        <p:nvPicPr>
          <p:cNvPr id="9" name="Picture 8"/>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4500" y="1693443"/>
            <a:ext cx="6525794" cy="4346409"/>
          </a:xfrm>
          <a:prstGeom prst="rect">
            <a:avLst/>
          </a:prstGeom>
          <a:noFill/>
          <a:ln>
            <a:noFill/>
          </a:ln>
        </p:spPr>
      </p:pic>
      <p:sp>
        <p:nvSpPr>
          <p:cNvPr id="7" name="TextBox 6"/>
          <p:cNvSpPr txBox="1"/>
          <p:nvPr/>
        </p:nvSpPr>
        <p:spPr>
          <a:xfrm>
            <a:off x="444500" y="951141"/>
            <a:ext cx="1948739" cy="338554"/>
          </a:xfrm>
          <a:prstGeom prst="rect">
            <a:avLst/>
          </a:prstGeom>
          <a:noFill/>
        </p:spPr>
        <p:txBody>
          <a:bodyPr wrap="none" rtlCol="0">
            <a:spAutoFit/>
          </a:bodyPr>
          <a:lstStyle/>
          <a:p>
            <a:r>
              <a:rPr lang="en-IN" sz="1600" dirty="0" smtClean="0">
                <a:solidFill>
                  <a:schemeClr val="bg1"/>
                </a:solidFill>
              </a:rPr>
              <a:t>TAB – MOVIE LIST</a:t>
            </a:r>
            <a:endParaRPr lang="en-IN" sz="1600" dirty="0">
              <a:solidFill>
                <a:schemeClr val="bg1"/>
              </a:solidFill>
            </a:endParaRPr>
          </a:p>
        </p:txBody>
      </p:sp>
    </p:spTree>
    <p:extLst>
      <p:ext uri="{BB962C8B-B14F-4D97-AF65-F5344CB8AC3E}">
        <p14:creationId xmlns:p14="http://schemas.microsoft.com/office/powerpoint/2010/main" val="36798159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970294" y="2052956"/>
            <a:ext cx="4315327" cy="3240938"/>
          </a:xfrm>
          <a:prstGeom prst="rect">
            <a:avLst/>
          </a:prstGeom>
          <a:solidFill>
            <a:srgbClr val="003352"/>
          </a:solidFill>
          <a:ln>
            <a:solidFill>
              <a:srgbClr val="0033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itle 3">
            <a:extLst>
              <a:ext uri="{FF2B5EF4-FFF2-40B4-BE49-F238E27FC236}">
                <a16:creationId xmlns:a16="http://schemas.microsoft.com/office/drawing/2014/main" xmlns="" id="{315E3981-F0D7-482C-A8E0-6A57700BECA7}"/>
              </a:ext>
            </a:extLst>
          </p:cNvPr>
          <p:cNvSpPr>
            <a:spLocks noGrp="1"/>
          </p:cNvSpPr>
          <p:nvPr>
            <p:ph type="title"/>
          </p:nvPr>
        </p:nvSpPr>
        <p:spPr>
          <a:xfrm>
            <a:off x="444500" y="494800"/>
            <a:ext cx="11214100" cy="535531"/>
          </a:xfrm>
        </p:spPr>
        <p:txBody>
          <a:bodyPr/>
          <a:lstStyle/>
          <a:p>
            <a:r>
              <a:rPr lang="en-US" dirty="0" smtClean="0"/>
              <a:t>Admin Interface Window</a:t>
            </a:r>
            <a:endParaRPr lang="en-US" dirty="0"/>
          </a:p>
        </p:txBody>
      </p:sp>
      <p:sp>
        <p:nvSpPr>
          <p:cNvPr id="2" name="Slide Number Placeholder 1">
            <a:extLst>
              <a:ext uri="{FF2B5EF4-FFF2-40B4-BE49-F238E27FC236}">
                <a16:creationId xmlns:a16="http://schemas.microsoft.com/office/drawing/2014/main" xmlns="" id="{CC1F11E7-EDE5-4119-BA64-4FC57C285D19}"/>
              </a:ext>
            </a:extLst>
          </p:cNvPr>
          <p:cNvSpPr>
            <a:spLocks noGrp="1"/>
          </p:cNvSpPr>
          <p:nvPr>
            <p:ph type="sldNum" sz="quarter" idx="12"/>
          </p:nvPr>
        </p:nvSpPr>
        <p:spPr/>
        <p:txBody>
          <a:bodyPr/>
          <a:lstStyle/>
          <a:p>
            <a:fld id="{C263D6C4-4840-40CC-AC84-17E24B3B7BDE}" type="slidenum">
              <a:rPr lang="en-US" smtClean="0"/>
              <a:pPr/>
              <a:t>26</a:t>
            </a:fld>
            <a:endParaRPr lang="en-US" dirty="0"/>
          </a:p>
        </p:txBody>
      </p:sp>
      <p:sp>
        <p:nvSpPr>
          <p:cNvPr id="7" name="TextBox 6"/>
          <p:cNvSpPr txBox="1"/>
          <p:nvPr/>
        </p:nvSpPr>
        <p:spPr>
          <a:xfrm>
            <a:off x="444500" y="951141"/>
            <a:ext cx="1915333" cy="338554"/>
          </a:xfrm>
          <a:prstGeom prst="rect">
            <a:avLst/>
          </a:prstGeom>
          <a:noFill/>
        </p:spPr>
        <p:txBody>
          <a:bodyPr wrap="none" rtlCol="0">
            <a:spAutoFit/>
          </a:bodyPr>
          <a:lstStyle/>
          <a:p>
            <a:r>
              <a:rPr lang="en-IN" sz="1600" dirty="0" smtClean="0">
                <a:solidFill>
                  <a:schemeClr val="bg1"/>
                </a:solidFill>
              </a:rPr>
              <a:t>TAB – TIMETABLE</a:t>
            </a:r>
            <a:endParaRPr lang="en-IN" sz="1600" dirty="0">
              <a:solidFill>
                <a:schemeClr val="bg1"/>
              </a:solidFill>
            </a:endParaRPr>
          </a:p>
        </p:txBody>
      </p:sp>
      <p:pic>
        <p:nvPicPr>
          <p:cNvPr id="8" name="Picture 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4500" y="1575885"/>
            <a:ext cx="6525794" cy="4415841"/>
          </a:xfrm>
          <a:prstGeom prst="rect">
            <a:avLst/>
          </a:prstGeom>
          <a:noFill/>
          <a:ln>
            <a:noFill/>
          </a:ln>
        </p:spPr>
      </p:pic>
      <p:sp>
        <p:nvSpPr>
          <p:cNvPr id="3" name="Rectangle 2"/>
          <p:cNvSpPr/>
          <p:nvPr/>
        </p:nvSpPr>
        <p:spPr>
          <a:xfrm>
            <a:off x="7344611" y="2341999"/>
            <a:ext cx="4494464" cy="2308324"/>
          </a:xfrm>
          <a:prstGeom prst="rect">
            <a:avLst/>
          </a:prstGeom>
        </p:spPr>
        <p:txBody>
          <a:bodyPr wrap="square">
            <a:spAutoFit/>
          </a:bodyPr>
          <a:lstStyle/>
          <a:p>
            <a:pPr marL="342900" lvl="0" indent="-342900" algn="just">
              <a:lnSpc>
                <a:spcPct val="150000"/>
              </a:lnSpc>
              <a:spcAft>
                <a:spcPts val="0"/>
              </a:spcAft>
              <a:buFont typeface="Symbol" panose="05050102010706020507" pitchFamily="18" charset="2"/>
              <a:buChar char=""/>
              <a:tabLst>
                <a:tab pos="762000" algn="l"/>
              </a:tabLst>
            </a:pPr>
            <a:r>
              <a:rPr lang="en-US" sz="1600" dirty="0">
                <a:solidFill>
                  <a:schemeClr val="bg1"/>
                </a:solidFill>
                <a:latin typeface="Arial" panose="020B0604020202020204" pitchFamily="34" charset="0"/>
                <a:ea typeface="Times New Roman" panose="02020603050405020304" pitchFamily="18" charset="0"/>
              </a:rPr>
              <a:t>Time Table Tab provides the administrator complete control </a:t>
            </a:r>
            <a:r>
              <a:rPr lang="en-US" sz="1600" dirty="0" smtClean="0">
                <a:solidFill>
                  <a:schemeClr val="bg1"/>
                </a:solidFill>
                <a:latin typeface="Arial" panose="020B0604020202020204" pitchFamily="34" charset="0"/>
                <a:ea typeface="Times New Roman" panose="02020603050405020304" pitchFamily="18" charset="0"/>
              </a:rPr>
              <a:t>on</a:t>
            </a:r>
            <a:r>
              <a:rPr lang="en-IN" sz="1600" dirty="0" smtClean="0">
                <a:solidFill>
                  <a:schemeClr val="bg1"/>
                </a:solidFill>
                <a:latin typeface="Times New Roman" panose="02020603050405020304" pitchFamily="18" charset="0"/>
                <a:ea typeface="Times New Roman" panose="02020603050405020304" pitchFamily="18" charset="0"/>
              </a:rPr>
              <a:t> </a:t>
            </a:r>
            <a:r>
              <a:rPr lang="en-US" sz="1600" dirty="0" smtClean="0">
                <a:solidFill>
                  <a:schemeClr val="bg1"/>
                </a:solidFill>
                <a:latin typeface="Arial" panose="020B0604020202020204" pitchFamily="34" charset="0"/>
                <a:ea typeface="Times New Roman" panose="02020603050405020304" pitchFamily="18" charset="0"/>
              </a:rPr>
              <a:t>Time </a:t>
            </a:r>
            <a:r>
              <a:rPr lang="en-US" sz="1600" dirty="0">
                <a:solidFill>
                  <a:schemeClr val="bg1"/>
                </a:solidFill>
                <a:latin typeface="Arial" panose="020B0604020202020204" pitchFamily="34" charset="0"/>
                <a:ea typeface="Times New Roman" panose="02020603050405020304" pitchFamily="18" charset="0"/>
              </a:rPr>
              <a:t>Table Database to schedule show timings</a:t>
            </a:r>
            <a:endParaRPr lang="en-IN" sz="1600" dirty="0">
              <a:solidFill>
                <a:schemeClr val="bg1"/>
              </a:solidFill>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Symbol" panose="05050102010706020507" pitchFamily="18" charset="2"/>
              <a:buChar char=""/>
              <a:tabLst>
                <a:tab pos="762000" algn="l"/>
              </a:tabLst>
            </a:pPr>
            <a:r>
              <a:rPr lang="en-US" sz="1600" dirty="0">
                <a:solidFill>
                  <a:schemeClr val="bg1"/>
                </a:solidFill>
                <a:latin typeface="Arial" panose="020B0604020202020204" pitchFamily="34" charset="0"/>
                <a:ea typeface="Times New Roman" panose="02020603050405020304" pitchFamily="18" charset="0"/>
              </a:rPr>
              <a:t>Administrator can Insert, Delete Show timing information </a:t>
            </a:r>
            <a:r>
              <a:rPr lang="en-US" sz="1600" dirty="0" smtClean="0">
                <a:solidFill>
                  <a:schemeClr val="bg1"/>
                </a:solidFill>
                <a:latin typeface="Arial" panose="020B0604020202020204" pitchFamily="34" charset="0"/>
                <a:ea typeface="Times New Roman" panose="02020603050405020304" pitchFamily="18" charset="0"/>
              </a:rPr>
              <a:t>about</a:t>
            </a:r>
            <a:r>
              <a:rPr lang="en-IN" sz="1600" dirty="0" smtClean="0">
                <a:solidFill>
                  <a:schemeClr val="bg1"/>
                </a:solidFill>
                <a:latin typeface="Times New Roman" panose="02020603050405020304" pitchFamily="18" charset="0"/>
                <a:ea typeface="Times New Roman" panose="02020603050405020304" pitchFamily="18" charset="0"/>
              </a:rPr>
              <a:t> </a:t>
            </a:r>
            <a:r>
              <a:rPr lang="en-US" sz="1600" dirty="0" smtClean="0">
                <a:solidFill>
                  <a:schemeClr val="bg1"/>
                </a:solidFill>
                <a:latin typeface="Arial" panose="020B0604020202020204" pitchFamily="34" charset="0"/>
                <a:ea typeface="Times New Roman" panose="02020603050405020304" pitchFamily="18" charset="0"/>
              </a:rPr>
              <a:t>an </a:t>
            </a:r>
            <a:r>
              <a:rPr lang="en-US" sz="1600" dirty="0">
                <a:solidFill>
                  <a:schemeClr val="bg1"/>
                </a:solidFill>
                <a:latin typeface="Arial" panose="020B0604020202020204" pitchFamily="34" charset="0"/>
                <a:ea typeface="Times New Roman" panose="02020603050405020304" pitchFamily="18" charset="0"/>
              </a:rPr>
              <a:t>existing movie in the database.</a:t>
            </a:r>
            <a:endParaRPr lang="en-IN" sz="1600"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587037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970294" y="2052956"/>
            <a:ext cx="4315327" cy="3240938"/>
          </a:xfrm>
          <a:prstGeom prst="rect">
            <a:avLst/>
          </a:prstGeom>
          <a:solidFill>
            <a:srgbClr val="003352"/>
          </a:solidFill>
          <a:ln>
            <a:solidFill>
              <a:srgbClr val="0033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itle 3">
            <a:extLst>
              <a:ext uri="{FF2B5EF4-FFF2-40B4-BE49-F238E27FC236}">
                <a16:creationId xmlns:a16="http://schemas.microsoft.com/office/drawing/2014/main" xmlns="" id="{315E3981-F0D7-482C-A8E0-6A57700BECA7}"/>
              </a:ext>
            </a:extLst>
          </p:cNvPr>
          <p:cNvSpPr>
            <a:spLocks noGrp="1"/>
          </p:cNvSpPr>
          <p:nvPr>
            <p:ph type="title"/>
          </p:nvPr>
        </p:nvSpPr>
        <p:spPr>
          <a:xfrm>
            <a:off x="444500" y="494800"/>
            <a:ext cx="11214100" cy="535531"/>
          </a:xfrm>
        </p:spPr>
        <p:txBody>
          <a:bodyPr/>
          <a:lstStyle/>
          <a:p>
            <a:r>
              <a:rPr lang="en-US" dirty="0" smtClean="0"/>
              <a:t>Admin Interface Window</a:t>
            </a:r>
            <a:endParaRPr lang="en-US" dirty="0"/>
          </a:p>
        </p:txBody>
      </p:sp>
      <p:sp>
        <p:nvSpPr>
          <p:cNvPr id="2" name="Slide Number Placeholder 1">
            <a:extLst>
              <a:ext uri="{FF2B5EF4-FFF2-40B4-BE49-F238E27FC236}">
                <a16:creationId xmlns:a16="http://schemas.microsoft.com/office/drawing/2014/main" xmlns="" id="{CC1F11E7-EDE5-4119-BA64-4FC57C285D19}"/>
              </a:ext>
            </a:extLst>
          </p:cNvPr>
          <p:cNvSpPr>
            <a:spLocks noGrp="1"/>
          </p:cNvSpPr>
          <p:nvPr>
            <p:ph type="sldNum" sz="quarter" idx="12"/>
          </p:nvPr>
        </p:nvSpPr>
        <p:spPr/>
        <p:txBody>
          <a:bodyPr/>
          <a:lstStyle/>
          <a:p>
            <a:fld id="{C263D6C4-4840-40CC-AC84-17E24B3B7BDE}" type="slidenum">
              <a:rPr lang="en-US" smtClean="0"/>
              <a:pPr/>
              <a:t>27</a:t>
            </a:fld>
            <a:endParaRPr lang="en-US" dirty="0"/>
          </a:p>
        </p:txBody>
      </p:sp>
      <p:sp>
        <p:nvSpPr>
          <p:cNvPr id="7" name="TextBox 6"/>
          <p:cNvSpPr txBox="1"/>
          <p:nvPr/>
        </p:nvSpPr>
        <p:spPr>
          <a:xfrm>
            <a:off x="444500" y="951141"/>
            <a:ext cx="2829301" cy="338554"/>
          </a:xfrm>
          <a:prstGeom prst="rect">
            <a:avLst/>
          </a:prstGeom>
          <a:noFill/>
        </p:spPr>
        <p:txBody>
          <a:bodyPr wrap="none" rtlCol="0">
            <a:spAutoFit/>
          </a:bodyPr>
          <a:lstStyle/>
          <a:p>
            <a:r>
              <a:rPr lang="en-IN" sz="1600" dirty="0" smtClean="0">
                <a:solidFill>
                  <a:schemeClr val="bg1"/>
                </a:solidFill>
              </a:rPr>
              <a:t>TAB – SEAT COST DETAILS</a:t>
            </a:r>
          </a:p>
        </p:txBody>
      </p:sp>
      <p:pic>
        <p:nvPicPr>
          <p:cNvPr id="9" name="Picture 8"/>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4500" y="1746036"/>
            <a:ext cx="6690226" cy="4245690"/>
          </a:xfrm>
          <a:prstGeom prst="rect">
            <a:avLst/>
          </a:prstGeom>
          <a:noFill/>
          <a:ln>
            <a:noFill/>
          </a:ln>
        </p:spPr>
      </p:pic>
      <p:sp>
        <p:nvSpPr>
          <p:cNvPr id="6" name="Rectangle 5"/>
          <p:cNvSpPr/>
          <p:nvPr/>
        </p:nvSpPr>
        <p:spPr>
          <a:xfrm>
            <a:off x="7571874" y="2519263"/>
            <a:ext cx="4086726" cy="2308324"/>
          </a:xfrm>
          <a:prstGeom prst="rect">
            <a:avLst/>
          </a:prstGeom>
        </p:spPr>
        <p:txBody>
          <a:bodyPr wrap="square">
            <a:spAutoFit/>
          </a:bodyPr>
          <a:lstStyle/>
          <a:p>
            <a:pPr marL="342900" lvl="0" indent="-342900" algn="just">
              <a:lnSpc>
                <a:spcPct val="150000"/>
              </a:lnSpc>
              <a:spcAft>
                <a:spcPts val="0"/>
              </a:spcAft>
              <a:buFont typeface="Symbol" panose="05050102010706020507" pitchFamily="18" charset="2"/>
              <a:buChar char=""/>
              <a:tabLst>
                <a:tab pos="762000" algn="l"/>
              </a:tabLst>
            </a:pPr>
            <a:r>
              <a:rPr lang="en-US" sz="1600" dirty="0">
                <a:solidFill>
                  <a:schemeClr val="bg1"/>
                </a:solidFill>
                <a:latin typeface="Arial" panose="020B0604020202020204" pitchFamily="34" charset="0"/>
                <a:ea typeface="Times New Roman" panose="02020603050405020304" pitchFamily="18" charset="0"/>
              </a:rPr>
              <a:t>Seat Cost Details Tab provides the administrator complete control </a:t>
            </a:r>
            <a:r>
              <a:rPr lang="en-US" sz="1600" dirty="0" smtClean="0">
                <a:solidFill>
                  <a:schemeClr val="bg1"/>
                </a:solidFill>
                <a:latin typeface="Arial" panose="020B0604020202020204" pitchFamily="34" charset="0"/>
                <a:ea typeface="Times New Roman" panose="02020603050405020304" pitchFamily="18" charset="0"/>
              </a:rPr>
              <a:t>on </a:t>
            </a:r>
            <a:r>
              <a:rPr lang="en-US" sz="1600" dirty="0">
                <a:solidFill>
                  <a:schemeClr val="bg1"/>
                </a:solidFill>
                <a:latin typeface="Arial" panose="020B0604020202020204" pitchFamily="34" charset="0"/>
                <a:ea typeface="Times New Roman" panose="02020603050405020304" pitchFamily="18" charset="0"/>
              </a:rPr>
              <a:t>Seat Price Database.</a:t>
            </a:r>
            <a:endParaRPr lang="en-IN" sz="1600" dirty="0">
              <a:solidFill>
                <a:schemeClr val="bg1"/>
              </a:solidFill>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Symbol" panose="05050102010706020507" pitchFamily="18" charset="2"/>
              <a:buChar char=""/>
              <a:tabLst>
                <a:tab pos="762000" algn="l"/>
              </a:tabLst>
            </a:pPr>
            <a:r>
              <a:rPr lang="en-US" sz="1600" dirty="0">
                <a:solidFill>
                  <a:schemeClr val="bg1"/>
                </a:solidFill>
                <a:latin typeface="Arial" panose="020B0604020202020204" pitchFamily="34" charset="0"/>
                <a:ea typeface="Times New Roman" panose="02020603050405020304" pitchFamily="18" charset="0"/>
              </a:rPr>
              <a:t>Administrator can Insert, Update seat prices for an existing </a:t>
            </a:r>
            <a:r>
              <a:rPr lang="en-US" sz="1600" dirty="0" smtClean="0">
                <a:solidFill>
                  <a:schemeClr val="bg1"/>
                </a:solidFill>
                <a:latin typeface="Arial" panose="020B0604020202020204" pitchFamily="34" charset="0"/>
                <a:ea typeface="Times New Roman" panose="02020603050405020304" pitchFamily="18" charset="0"/>
              </a:rPr>
              <a:t>movie </a:t>
            </a:r>
            <a:r>
              <a:rPr lang="en-US" sz="1600" dirty="0">
                <a:solidFill>
                  <a:schemeClr val="bg1"/>
                </a:solidFill>
                <a:latin typeface="Arial" panose="020B0604020202020204" pitchFamily="34" charset="0"/>
                <a:ea typeface="Times New Roman" panose="02020603050405020304" pitchFamily="18" charset="0"/>
              </a:rPr>
              <a:t>in the database.</a:t>
            </a:r>
            <a:endParaRPr lang="en-IN" sz="1600"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5062239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273757" y="2052234"/>
            <a:ext cx="4315327" cy="3240938"/>
          </a:xfrm>
          <a:prstGeom prst="rect">
            <a:avLst/>
          </a:prstGeom>
          <a:solidFill>
            <a:srgbClr val="003352"/>
          </a:solidFill>
          <a:ln>
            <a:solidFill>
              <a:srgbClr val="0033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itle 3">
            <a:extLst>
              <a:ext uri="{FF2B5EF4-FFF2-40B4-BE49-F238E27FC236}">
                <a16:creationId xmlns:a16="http://schemas.microsoft.com/office/drawing/2014/main" xmlns="" id="{315E3981-F0D7-482C-A8E0-6A57700BECA7}"/>
              </a:ext>
            </a:extLst>
          </p:cNvPr>
          <p:cNvSpPr>
            <a:spLocks noGrp="1"/>
          </p:cNvSpPr>
          <p:nvPr>
            <p:ph type="title"/>
          </p:nvPr>
        </p:nvSpPr>
        <p:spPr>
          <a:xfrm>
            <a:off x="444500" y="494800"/>
            <a:ext cx="11214100" cy="535531"/>
          </a:xfrm>
        </p:spPr>
        <p:txBody>
          <a:bodyPr/>
          <a:lstStyle/>
          <a:p>
            <a:r>
              <a:rPr lang="en-US" dirty="0" smtClean="0"/>
              <a:t>Admin Interface Window</a:t>
            </a:r>
            <a:endParaRPr lang="en-US" dirty="0"/>
          </a:p>
        </p:txBody>
      </p:sp>
      <p:sp>
        <p:nvSpPr>
          <p:cNvPr id="2" name="Slide Number Placeholder 1">
            <a:extLst>
              <a:ext uri="{FF2B5EF4-FFF2-40B4-BE49-F238E27FC236}">
                <a16:creationId xmlns:a16="http://schemas.microsoft.com/office/drawing/2014/main" xmlns="" id="{CC1F11E7-EDE5-4119-BA64-4FC57C285D19}"/>
              </a:ext>
            </a:extLst>
          </p:cNvPr>
          <p:cNvSpPr>
            <a:spLocks noGrp="1"/>
          </p:cNvSpPr>
          <p:nvPr>
            <p:ph type="sldNum" sz="quarter" idx="12"/>
          </p:nvPr>
        </p:nvSpPr>
        <p:spPr/>
        <p:txBody>
          <a:bodyPr/>
          <a:lstStyle/>
          <a:p>
            <a:fld id="{C263D6C4-4840-40CC-AC84-17E24B3B7BDE}" type="slidenum">
              <a:rPr lang="en-US" smtClean="0"/>
              <a:pPr/>
              <a:t>28</a:t>
            </a:fld>
            <a:endParaRPr lang="en-US" dirty="0"/>
          </a:p>
        </p:txBody>
      </p:sp>
      <p:sp>
        <p:nvSpPr>
          <p:cNvPr id="7" name="TextBox 6"/>
          <p:cNvSpPr txBox="1"/>
          <p:nvPr/>
        </p:nvSpPr>
        <p:spPr>
          <a:xfrm>
            <a:off x="444500" y="951141"/>
            <a:ext cx="3328091" cy="338554"/>
          </a:xfrm>
          <a:prstGeom prst="rect">
            <a:avLst/>
          </a:prstGeom>
          <a:noFill/>
        </p:spPr>
        <p:txBody>
          <a:bodyPr wrap="none" rtlCol="0">
            <a:spAutoFit/>
          </a:bodyPr>
          <a:lstStyle/>
          <a:p>
            <a:r>
              <a:rPr lang="en-IN" sz="1600" dirty="0" smtClean="0">
                <a:solidFill>
                  <a:schemeClr val="bg1"/>
                </a:solidFill>
              </a:rPr>
              <a:t>TAB – CASH COUNTER DETAILS</a:t>
            </a:r>
          </a:p>
        </p:txBody>
      </p:sp>
      <p:pic>
        <p:nvPicPr>
          <p:cNvPr id="8" name="Picture 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6099" y="1616492"/>
            <a:ext cx="6652795" cy="4351171"/>
          </a:xfrm>
          <a:prstGeom prst="rect">
            <a:avLst/>
          </a:prstGeom>
          <a:noFill/>
          <a:ln>
            <a:noFill/>
          </a:ln>
        </p:spPr>
      </p:pic>
      <p:sp>
        <p:nvSpPr>
          <p:cNvPr id="3" name="Rectangle 2"/>
          <p:cNvSpPr/>
          <p:nvPr/>
        </p:nvSpPr>
        <p:spPr>
          <a:xfrm>
            <a:off x="7519736" y="2149931"/>
            <a:ext cx="4138864" cy="2677656"/>
          </a:xfrm>
          <a:prstGeom prst="rect">
            <a:avLst/>
          </a:prstGeom>
        </p:spPr>
        <p:txBody>
          <a:bodyPr wrap="square">
            <a:spAutoFit/>
          </a:bodyPr>
          <a:lstStyle/>
          <a:p>
            <a:pPr marL="342900" lvl="0" indent="-342900" algn="just">
              <a:lnSpc>
                <a:spcPct val="150000"/>
              </a:lnSpc>
              <a:spcAft>
                <a:spcPts val="0"/>
              </a:spcAft>
              <a:buFont typeface="Symbol" panose="05050102010706020507" pitchFamily="18" charset="2"/>
              <a:buChar char=""/>
              <a:tabLst>
                <a:tab pos="762000" algn="l"/>
              </a:tabLst>
            </a:pPr>
            <a:r>
              <a:rPr lang="en-US" sz="1600" dirty="0">
                <a:solidFill>
                  <a:schemeClr val="bg1"/>
                </a:solidFill>
                <a:latin typeface="Arial" panose="020B0604020202020204" pitchFamily="34" charset="0"/>
                <a:ea typeface="Times New Roman" panose="02020603050405020304" pitchFamily="18" charset="0"/>
              </a:rPr>
              <a:t>Cash Counter Details Tab provides the administrator control on </a:t>
            </a:r>
            <a:r>
              <a:rPr lang="en-US" sz="1600" dirty="0" smtClean="0">
                <a:solidFill>
                  <a:schemeClr val="bg1"/>
                </a:solidFill>
                <a:latin typeface="Arial" panose="020B0604020202020204" pitchFamily="34" charset="0"/>
                <a:ea typeface="Times New Roman" panose="02020603050405020304" pitchFamily="18" charset="0"/>
              </a:rPr>
              <a:t>Cash </a:t>
            </a:r>
            <a:r>
              <a:rPr lang="en-US" sz="1600" dirty="0">
                <a:solidFill>
                  <a:schemeClr val="bg1"/>
                </a:solidFill>
                <a:latin typeface="Arial" panose="020B0604020202020204" pitchFamily="34" charset="0"/>
                <a:ea typeface="Times New Roman" panose="02020603050405020304" pitchFamily="18" charset="0"/>
              </a:rPr>
              <a:t>Counter Database.</a:t>
            </a:r>
            <a:endParaRPr lang="en-IN" sz="1600" dirty="0">
              <a:solidFill>
                <a:schemeClr val="bg1"/>
              </a:solidFill>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Symbol" panose="05050102010706020507" pitchFamily="18" charset="2"/>
              <a:buChar char=""/>
              <a:tabLst>
                <a:tab pos="762000" algn="l"/>
              </a:tabLst>
            </a:pPr>
            <a:r>
              <a:rPr lang="en-US" sz="1600" dirty="0">
                <a:solidFill>
                  <a:schemeClr val="bg1"/>
                </a:solidFill>
                <a:latin typeface="Arial" panose="020B0604020202020204" pitchFamily="34" charset="0"/>
                <a:ea typeface="Times New Roman" panose="02020603050405020304" pitchFamily="18" charset="0"/>
              </a:rPr>
              <a:t>Administrator can Withdraw or Deposit Money from the </a:t>
            </a:r>
            <a:r>
              <a:rPr lang="en-US" sz="1600" dirty="0" smtClean="0">
                <a:solidFill>
                  <a:schemeClr val="bg1"/>
                </a:solidFill>
                <a:latin typeface="Arial" panose="020B0604020202020204" pitchFamily="34" charset="0"/>
                <a:ea typeface="Times New Roman" panose="02020603050405020304" pitchFamily="18" charset="0"/>
              </a:rPr>
              <a:t>Box Office Cash </a:t>
            </a:r>
            <a:r>
              <a:rPr lang="en-US" sz="1600" dirty="0">
                <a:solidFill>
                  <a:schemeClr val="bg1"/>
                </a:solidFill>
                <a:latin typeface="Arial" panose="020B0604020202020204" pitchFamily="34" charset="0"/>
                <a:ea typeface="Times New Roman" panose="02020603050405020304" pitchFamily="18" charset="0"/>
              </a:rPr>
              <a:t>Counter. And that transaction can be recorded using this tab.</a:t>
            </a:r>
            <a:endParaRPr lang="en-IN" sz="1600"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101683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273757" y="2052234"/>
            <a:ext cx="4315327" cy="3240938"/>
          </a:xfrm>
          <a:prstGeom prst="rect">
            <a:avLst/>
          </a:prstGeom>
          <a:solidFill>
            <a:srgbClr val="003352"/>
          </a:solidFill>
          <a:ln>
            <a:solidFill>
              <a:srgbClr val="0033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itle 3">
            <a:extLst>
              <a:ext uri="{FF2B5EF4-FFF2-40B4-BE49-F238E27FC236}">
                <a16:creationId xmlns:a16="http://schemas.microsoft.com/office/drawing/2014/main" xmlns="" id="{315E3981-F0D7-482C-A8E0-6A57700BECA7}"/>
              </a:ext>
            </a:extLst>
          </p:cNvPr>
          <p:cNvSpPr>
            <a:spLocks noGrp="1"/>
          </p:cNvSpPr>
          <p:nvPr>
            <p:ph type="title"/>
          </p:nvPr>
        </p:nvSpPr>
        <p:spPr>
          <a:xfrm>
            <a:off x="444500" y="494800"/>
            <a:ext cx="11214100" cy="535531"/>
          </a:xfrm>
        </p:spPr>
        <p:txBody>
          <a:bodyPr/>
          <a:lstStyle/>
          <a:p>
            <a:r>
              <a:rPr lang="en-US" dirty="0" smtClean="0"/>
              <a:t>Reports</a:t>
            </a:r>
            <a:endParaRPr lang="en-US" dirty="0"/>
          </a:p>
        </p:txBody>
      </p:sp>
      <p:sp>
        <p:nvSpPr>
          <p:cNvPr id="2" name="Slide Number Placeholder 1">
            <a:extLst>
              <a:ext uri="{FF2B5EF4-FFF2-40B4-BE49-F238E27FC236}">
                <a16:creationId xmlns:a16="http://schemas.microsoft.com/office/drawing/2014/main" xmlns="" id="{CC1F11E7-EDE5-4119-BA64-4FC57C285D19}"/>
              </a:ext>
            </a:extLst>
          </p:cNvPr>
          <p:cNvSpPr>
            <a:spLocks noGrp="1"/>
          </p:cNvSpPr>
          <p:nvPr>
            <p:ph type="sldNum" sz="quarter" idx="12"/>
          </p:nvPr>
        </p:nvSpPr>
        <p:spPr/>
        <p:txBody>
          <a:bodyPr/>
          <a:lstStyle/>
          <a:p>
            <a:fld id="{C263D6C4-4840-40CC-AC84-17E24B3B7BDE}" type="slidenum">
              <a:rPr lang="en-US" smtClean="0"/>
              <a:pPr/>
              <a:t>29</a:t>
            </a:fld>
            <a:endParaRPr lang="en-US" dirty="0"/>
          </a:p>
        </p:txBody>
      </p:sp>
      <p:sp>
        <p:nvSpPr>
          <p:cNvPr id="7" name="TextBox 6"/>
          <p:cNvSpPr txBox="1"/>
          <p:nvPr/>
        </p:nvSpPr>
        <p:spPr>
          <a:xfrm>
            <a:off x="444500" y="951141"/>
            <a:ext cx="4918206" cy="338554"/>
          </a:xfrm>
          <a:prstGeom prst="rect">
            <a:avLst/>
          </a:prstGeom>
          <a:noFill/>
        </p:spPr>
        <p:txBody>
          <a:bodyPr wrap="none" rtlCol="0">
            <a:spAutoFit/>
          </a:bodyPr>
          <a:lstStyle/>
          <a:p>
            <a:r>
              <a:rPr lang="en-US" sz="1600" dirty="0">
                <a:solidFill>
                  <a:schemeClr val="bg1"/>
                </a:solidFill>
              </a:rPr>
              <a:t>Cash Transaction Report from Cash Counter Report</a:t>
            </a:r>
            <a:endParaRPr lang="en-IN" sz="1600" dirty="0">
              <a:solidFill>
                <a:schemeClr val="bg1"/>
              </a:solidFill>
            </a:endParaRPr>
          </a:p>
        </p:txBody>
      </p:sp>
      <p:pic>
        <p:nvPicPr>
          <p:cNvPr id="9" name="Picture 8"/>
          <p:cNvPicPr/>
          <p:nvPr/>
        </p:nvPicPr>
        <p:blipFill rotWithShape="1">
          <a:blip r:embed="rId2" cstate="print">
            <a:extLst>
              <a:ext uri="{28A0092B-C50C-407E-A947-70E740481C1C}">
                <a14:useLocalDpi xmlns:a14="http://schemas.microsoft.com/office/drawing/2010/main" val="0"/>
              </a:ext>
            </a:extLst>
          </a:blip>
          <a:srcRect b="16932"/>
          <a:stretch/>
        </p:blipFill>
        <p:spPr bwMode="auto">
          <a:xfrm>
            <a:off x="444500" y="1645097"/>
            <a:ext cx="10807700" cy="4418819"/>
          </a:xfrm>
          <a:prstGeom prst="rect">
            <a:avLst/>
          </a:prstGeom>
          <a:noFill/>
          <a:ln>
            <a:noFill/>
          </a:ln>
        </p:spPr>
      </p:pic>
    </p:spTree>
    <p:extLst>
      <p:ext uri="{BB962C8B-B14F-4D97-AF65-F5344CB8AC3E}">
        <p14:creationId xmlns:p14="http://schemas.microsoft.com/office/powerpoint/2010/main" val="17338204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7875C19A-1AAE-476A-A316-A2CF92D763D3}"/>
              </a:ext>
            </a:extLst>
          </p:cNvPr>
          <p:cNvSpPr>
            <a:spLocks noGrp="1"/>
          </p:cNvSpPr>
          <p:nvPr>
            <p:ph type="title"/>
          </p:nvPr>
        </p:nvSpPr>
        <p:spPr/>
        <p:txBody>
          <a:bodyPr/>
          <a:lstStyle/>
          <a:p>
            <a:r>
              <a:rPr lang="en-US" dirty="0" smtClean="0"/>
              <a:t>Scope Of Work</a:t>
            </a:r>
            <a:endParaRPr lang="en-US" dirty="0"/>
          </a:p>
        </p:txBody>
      </p:sp>
      <p:sp>
        <p:nvSpPr>
          <p:cNvPr id="10" name="Text Placeholder 9">
            <a:extLst>
              <a:ext uri="{FF2B5EF4-FFF2-40B4-BE49-F238E27FC236}">
                <a16:creationId xmlns:a16="http://schemas.microsoft.com/office/drawing/2014/main" xmlns="" id="{EF2BC084-E6DB-4DE7-B309-042A85EBA700}"/>
              </a:ext>
            </a:extLst>
          </p:cNvPr>
          <p:cNvSpPr>
            <a:spLocks noGrp="1"/>
          </p:cNvSpPr>
          <p:nvPr>
            <p:ph type="body" sz="quarter" idx="13"/>
          </p:nvPr>
        </p:nvSpPr>
        <p:spPr>
          <a:xfrm>
            <a:off x="444501" y="1650144"/>
            <a:ext cx="7388058" cy="4093243"/>
          </a:xfrm>
        </p:spPr>
        <p:txBody>
          <a:bodyPr/>
          <a:lstStyle/>
          <a:p>
            <a:pPr marL="0" indent="0" algn="just">
              <a:buNone/>
            </a:pPr>
            <a:r>
              <a:rPr lang="en-US" dirty="0"/>
              <a:t>This Theatre Booking and Management System can be used by Multiplexes. As it is user friendly and easy to operate application it can be used with simple operational knowledge of the system. Every software may have some cases of bugs, errors, security related problems or system faults.</a:t>
            </a:r>
            <a:endParaRPr lang="en-IN" dirty="0"/>
          </a:p>
          <a:p>
            <a:pPr lvl="0" algn="just"/>
            <a:r>
              <a:rPr lang="en-US" dirty="0"/>
              <a:t>Admin and Employee have to power to book tickets for a customer.</a:t>
            </a:r>
            <a:endParaRPr lang="en-IN" dirty="0"/>
          </a:p>
          <a:p>
            <a:pPr lvl="0" algn="just"/>
            <a:r>
              <a:rPr lang="en-US" dirty="0"/>
              <a:t>The system handles all the operation and generates reports.</a:t>
            </a:r>
            <a:endParaRPr lang="en-IN" dirty="0"/>
          </a:p>
          <a:p>
            <a:pPr lvl="0" algn="just"/>
            <a:r>
              <a:rPr lang="en-US" dirty="0"/>
              <a:t>Admin can update the Active Movie List, Time Table, Price of Tickets, </a:t>
            </a:r>
            <a:r>
              <a:rPr lang="en-US" dirty="0" smtClean="0"/>
              <a:t>and </a:t>
            </a:r>
            <a:r>
              <a:rPr lang="en-US" dirty="0"/>
              <a:t>Manage Cash Counter. </a:t>
            </a:r>
            <a:endParaRPr lang="en-IN" dirty="0"/>
          </a:p>
          <a:p>
            <a:pPr lvl="0" algn="just"/>
            <a:r>
              <a:rPr lang="en-US" dirty="0"/>
              <a:t>The System generates a Ticket on Successful Payment.</a:t>
            </a:r>
            <a:endParaRPr lang="en-IN" dirty="0"/>
          </a:p>
          <a:p>
            <a:pPr marL="0" indent="0" algn="just">
              <a:buNone/>
            </a:pPr>
            <a:endParaRPr lang="en-US" dirty="0"/>
          </a:p>
        </p:txBody>
      </p:sp>
      <p:sp>
        <p:nvSpPr>
          <p:cNvPr id="2" name="Slide Number Placeholder 1">
            <a:extLst>
              <a:ext uri="{FF2B5EF4-FFF2-40B4-BE49-F238E27FC236}">
                <a16:creationId xmlns:a16="http://schemas.microsoft.com/office/drawing/2014/main" xmlns="" id="{BE9800F6-D571-48C4-8466-12AA1ADB6599}"/>
              </a:ext>
            </a:extLst>
          </p:cNvPr>
          <p:cNvSpPr>
            <a:spLocks noGrp="1"/>
          </p:cNvSpPr>
          <p:nvPr>
            <p:ph type="sldNum" sz="quarter" idx="12"/>
          </p:nvPr>
        </p:nvSpPr>
        <p:spPr/>
        <p:txBody>
          <a:bodyPr/>
          <a:lstStyle/>
          <a:p>
            <a:fld id="{C263D6C4-4840-40CC-AC84-17E24B3B7BDE}" type="slidenum">
              <a:rPr lang="en-US" smtClean="0"/>
              <a:pPr/>
              <a:t>3</a:t>
            </a:fld>
            <a:endParaRPr lang="en-US" dirty="0"/>
          </a:p>
        </p:txBody>
      </p:sp>
    </p:spTree>
    <p:extLst>
      <p:ext uri="{BB962C8B-B14F-4D97-AF65-F5344CB8AC3E}">
        <p14:creationId xmlns:p14="http://schemas.microsoft.com/office/powerpoint/2010/main" val="3733486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273757" y="2052234"/>
            <a:ext cx="4315327" cy="3240938"/>
          </a:xfrm>
          <a:prstGeom prst="rect">
            <a:avLst/>
          </a:prstGeom>
          <a:solidFill>
            <a:srgbClr val="003352"/>
          </a:solidFill>
          <a:ln>
            <a:solidFill>
              <a:srgbClr val="0033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itle 3">
            <a:extLst>
              <a:ext uri="{FF2B5EF4-FFF2-40B4-BE49-F238E27FC236}">
                <a16:creationId xmlns:a16="http://schemas.microsoft.com/office/drawing/2014/main" xmlns="" id="{315E3981-F0D7-482C-A8E0-6A57700BECA7}"/>
              </a:ext>
            </a:extLst>
          </p:cNvPr>
          <p:cNvSpPr>
            <a:spLocks noGrp="1"/>
          </p:cNvSpPr>
          <p:nvPr>
            <p:ph type="title"/>
          </p:nvPr>
        </p:nvSpPr>
        <p:spPr>
          <a:xfrm>
            <a:off x="444500" y="494800"/>
            <a:ext cx="11214100" cy="535531"/>
          </a:xfrm>
        </p:spPr>
        <p:txBody>
          <a:bodyPr/>
          <a:lstStyle/>
          <a:p>
            <a:r>
              <a:rPr lang="en-US" dirty="0" smtClean="0"/>
              <a:t>Reports</a:t>
            </a:r>
            <a:endParaRPr lang="en-US" dirty="0"/>
          </a:p>
        </p:txBody>
      </p:sp>
      <p:sp>
        <p:nvSpPr>
          <p:cNvPr id="2" name="Slide Number Placeholder 1">
            <a:extLst>
              <a:ext uri="{FF2B5EF4-FFF2-40B4-BE49-F238E27FC236}">
                <a16:creationId xmlns:a16="http://schemas.microsoft.com/office/drawing/2014/main" xmlns="" id="{CC1F11E7-EDE5-4119-BA64-4FC57C285D19}"/>
              </a:ext>
            </a:extLst>
          </p:cNvPr>
          <p:cNvSpPr>
            <a:spLocks noGrp="1"/>
          </p:cNvSpPr>
          <p:nvPr>
            <p:ph type="sldNum" sz="quarter" idx="12"/>
          </p:nvPr>
        </p:nvSpPr>
        <p:spPr/>
        <p:txBody>
          <a:bodyPr/>
          <a:lstStyle/>
          <a:p>
            <a:fld id="{C263D6C4-4840-40CC-AC84-17E24B3B7BDE}" type="slidenum">
              <a:rPr lang="en-US" smtClean="0"/>
              <a:pPr/>
              <a:t>30</a:t>
            </a:fld>
            <a:endParaRPr lang="en-US" dirty="0"/>
          </a:p>
        </p:txBody>
      </p:sp>
      <p:sp>
        <p:nvSpPr>
          <p:cNvPr id="7" name="TextBox 6"/>
          <p:cNvSpPr txBox="1"/>
          <p:nvPr/>
        </p:nvSpPr>
        <p:spPr>
          <a:xfrm>
            <a:off x="444500" y="951141"/>
            <a:ext cx="4902176" cy="338554"/>
          </a:xfrm>
          <a:prstGeom prst="rect">
            <a:avLst/>
          </a:prstGeom>
          <a:noFill/>
        </p:spPr>
        <p:txBody>
          <a:bodyPr wrap="none" rtlCol="0">
            <a:spAutoFit/>
          </a:bodyPr>
          <a:lstStyle/>
          <a:p>
            <a:r>
              <a:rPr lang="en-US" sz="1600" dirty="0">
                <a:solidFill>
                  <a:schemeClr val="bg1"/>
                </a:solidFill>
              </a:rPr>
              <a:t>Movie-wise Ticket Sold and Gross Collection </a:t>
            </a:r>
            <a:r>
              <a:rPr lang="en-US" sz="1600" dirty="0" smtClean="0">
                <a:solidFill>
                  <a:schemeClr val="bg1"/>
                </a:solidFill>
              </a:rPr>
              <a:t>Report</a:t>
            </a:r>
            <a:endParaRPr lang="en-IN" sz="1600" dirty="0">
              <a:solidFill>
                <a:schemeClr val="bg1"/>
              </a:solidFill>
            </a:endParaRPr>
          </a:p>
        </p:txBody>
      </p:sp>
      <p:pic>
        <p:nvPicPr>
          <p:cNvPr id="8" name="Picture 7"/>
          <p:cNvPicPr/>
          <p:nvPr/>
        </p:nvPicPr>
        <p:blipFill>
          <a:blip r:embed="rId2" cstate="print">
            <a:extLst>
              <a:ext uri="{28A0092B-C50C-407E-A947-70E740481C1C}">
                <a14:useLocalDpi xmlns:a14="http://schemas.microsoft.com/office/drawing/2010/main" val="0"/>
              </a:ext>
            </a:extLst>
          </a:blip>
          <a:srcRect b="27715"/>
          <a:stretch>
            <a:fillRect/>
          </a:stretch>
        </p:blipFill>
        <p:spPr bwMode="auto">
          <a:xfrm>
            <a:off x="444500" y="1617245"/>
            <a:ext cx="10807700" cy="4362450"/>
          </a:xfrm>
          <a:prstGeom prst="rect">
            <a:avLst/>
          </a:prstGeom>
          <a:noFill/>
          <a:ln>
            <a:noFill/>
          </a:ln>
        </p:spPr>
      </p:pic>
    </p:spTree>
    <p:extLst>
      <p:ext uri="{BB962C8B-B14F-4D97-AF65-F5344CB8AC3E}">
        <p14:creationId xmlns:p14="http://schemas.microsoft.com/office/powerpoint/2010/main" val="12518293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315E3981-F0D7-482C-A8E0-6A57700BECA7}"/>
              </a:ext>
            </a:extLst>
          </p:cNvPr>
          <p:cNvSpPr>
            <a:spLocks noGrp="1"/>
          </p:cNvSpPr>
          <p:nvPr>
            <p:ph type="title"/>
          </p:nvPr>
        </p:nvSpPr>
        <p:spPr/>
        <p:txBody>
          <a:bodyPr/>
          <a:lstStyle/>
          <a:p>
            <a:r>
              <a:rPr lang="en-US" dirty="0" smtClean="0"/>
              <a:t>Limitations</a:t>
            </a:r>
            <a:endParaRPr lang="en-US" dirty="0"/>
          </a:p>
        </p:txBody>
      </p:sp>
      <p:pic>
        <p:nvPicPr>
          <p:cNvPr id="8" name="Picture Placeholder 7" descr="Triangular pattern design with dimension">
            <a:extLst>
              <a:ext uri="{FF2B5EF4-FFF2-40B4-BE49-F238E27FC236}">
                <a16:creationId xmlns:a16="http://schemas.microsoft.com/office/drawing/2014/main" xmlns="" id="{2301248D-7370-7643-9BE6-F8CDCFF4D460}"/>
              </a:ext>
            </a:extLst>
          </p:cNvPr>
          <p:cNvPicPr>
            <a:picLocks noGrp="1" noChangeAspect="1"/>
          </p:cNvPicPr>
          <p:nvPr>
            <p:ph type="pic" sz="quarter" idx="19"/>
          </p:nvPr>
        </p:nvPicPr>
        <p:blipFill rotWithShape="1">
          <a:blip r:embed="rId2">
            <a:extLst>
              <a:ext uri="{28A0092B-C50C-407E-A947-70E740481C1C}">
                <a14:useLocalDpi xmlns:a14="http://schemas.microsoft.com/office/drawing/2010/main" val="0"/>
              </a:ext>
            </a:extLst>
          </a:blip>
          <a:srcRect/>
          <a:stretch/>
        </p:blipFill>
        <p:spPr>
          <a:xfrm>
            <a:off x="-2" y="1352575"/>
            <a:ext cx="12192002" cy="2289897"/>
          </a:xfrm>
        </p:spPr>
      </p:pic>
      <p:sp>
        <p:nvSpPr>
          <p:cNvPr id="19" name="Text Placeholder 18">
            <a:extLst>
              <a:ext uri="{FF2B5EF4-FFF2-40B4-BE49-F238E27FC236}">
                <a16:creationId xmlns:a16="http://schemas.microsoft.com/office/drawing/2014/main" xmlns="" id="{782206B1-586F-4254-9B36-D06C4E294ACF}"/>
              </a:ext>
            </a:extLst>
          </p:cNvPr>
          <p:cNvSpPr>
            <a:spLocks noGrp="1"/>
          </p:cNvSpPr>
          <p:nvPr>
            <p:ph type="body" sz="quarter" idx="18"/>
          </p:nvPr>
        </p:nvSpPr>
        <p:spPr/>
        <p:txBody>
          <a:bodyPr/>
          <a:lstStyle/>
          <a:p>
            <a:pPr marL="285750" lvl="0" indent="-285750">
              <a:buFont typeface="Arial" panose="020B0604020202020204" pitchFamily="34" charset="0"/>
              <a:buChar char="•"/>
            </a:pPr>
            <a:r>
              <a:rPr lang="en-US" dirty="0"/>
              <a:t>A Movie Schedule should be displayed, for the ease of selection for the customer.</a:t>
            </a:r>
            <a:endParaRPr lang="en-IN" dirty="0"/>
          </a:p>
          <a:p>
            <a:pPr marL="285750" lvl="0" indent="-285750">
              <a:buFont typeface="Arial" panose="020B0604020202020204" pitchFamily="34" charset="0"/>
              <a:buChar char="•"/>
            </a:pPr>
            <a:r>
              <a:rPr lang="en-US" dirty="0"/>
              <a:t>Easier way of show selection should be introduced to the system.</a:t>
            </a:r>
            <a:endParaRPr lang="en-IN" dirty="0"/>
          </a:p>
          <a:p>
            <a:pPr marL="285750" lvl="0" indent="-285750">
              <a:buFont typeface="Arial" panose="020B0604020202020204" pitchFamily="34" charset="0"/>
              <a:buChar char="•"/>
            </a:pPr>
            <a:r>
              <a:rPr lang="en-US" dirty="0"/>
              <a:t>Application runs on a single computer.</a:t>
            </a:r>
            <a:endParaRPr lang="en-IN" dirty="0"/>
          </a:p>
          <a:p>
            <a:pPr marL="285750" lvl="0" indent="-285750">
              <a:buFont typeface="Arial" panose="020B0604020202020204" pitchFamily="34" charset="0"/>
              <a:buChar char="•"/>
            </a:pPr>
            <a:r>
              <a:rPr lang="en-US" dirty="0"/>
              <a:t>Tickets can only be booked offline.</a:t>
            </a:r>
            <a:endParaRPr lang="en-IN" dirty="0"/>
          </a:p>
        </p:txBody>
      </p:sp>
      <p:sp>
        <p:nvSpPr>
          <p:cNvPr id="2" name="Slide Number Placeholder 1">
            <a:extLst>
              <a:ext uri="{FF2B5EF4-FFF2-40B4-BE49-F238E27FC236}">
                <a16:creationId xmlns:a16="http://schemas.microsoft.com/office/drawing/2014/main" xmlns="" id="{FAC2D367-2A6E-41FE-A9EA-24FF17BCAA97}"/>
              </a:ext>
            </a:extLst>
          </p:cNvPr>
          <p:cNvSpPr>
            <a:spLocks noGrp="1"/>
          </p:cNvSpPr>
          <p:nvPr>
            <p:ph type="sldNum" sz="quarter" idx="12"/>
          </p:nvPr>
        </p:nvSpPr>
        <p:spPr/>
        <p:txBody>
          <a:bodyPr/>
          <a:lstStyle/>
          <a:p>
            <a:fld id="{C263D6C4-4840-40CC-AC84-17E24B3B7BDE}" type="slidenum">
              <a:rPr lang="en-US" smtClean="0"/>
              <a:pPr/>
              <a:t>31</a:t>
            </a:fld>
            <a:endParaRPr lang="en-US" dirty="0"/>
          </a:p>
        </p:txBody>
      </p:sp>
    </p:spTree>
    <p:extLst>
      <p:ext uri="{BB962C8B-B14F-4D97-AF65-F5344CB8AC3E}">
        <p14:creationId xmlns:p14="http://schemas.microsoft.com/office/powerpoint/2010/main" val="663103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A4CD37D6-FE32-48E3-A3AD-F07BE6A19FA1}"/>
              </a:ext>
            </a:extLst>
          </p:cNvPr>
          <p:cNvSpPr>
            <a:spLocks noGrp="1"/>
          </p:cNvSpPr>
          <p:nvPr>
            <p:ph type="title"/>
          </p:nvPr>
        </p:nvSpPr>
        <p:spPr>
          <a:xfrm>
            <a:off x="533399" y="3455762"/>
            <a:ext cx="7551057" cy="2859313"/>
          </a:xfrm>
        </p:spPr>
        <p:txBody>
          <a:bodyPr/>
          <a:lstStyle/>
          <a:p>
            <a:r>
              <a:rPr lang="en-US" dirty="0" smtClean="0"/>
              <a:t>Practice doesn’t make one Perfect</a:t>
            </a:r>
            <a:br>
              <a:rPr lang="en-US" dirty="0" smtClean="0"/>
            </a:br>
            <a:r>
              <a:rPr lang="en-US" dirty="0" smtClean="0"/>
              <a:t>Practice makes Improvement</a:t>
            </a:r>
            <a:r>
              <a:rPr lang="en-US" dirty="0" smtClean="0"/>
              <a:t>” </a:t>
            </a:r>
            <a:r>
              <a:rPr lang="en-US" dirty="0"/>
              <a:t/>
            </a:r>
            <a:br>
              <a:rPr lang="en-US" dirty="0"/>
            </a:br>
            <a:r>
              <a:rPr lang="en-US" sz="2400" dirty="0"/>
              <a:t>- </a:t>
            </a:r>
            <a:r>
              <a:rPr lang="en-US" sz="2400" dirty="0" smtClean="0"/>
              <a:t>The Writer</a:t>
            </a:r>
            <a:endParaRPr lang="en-US" dirty="0"/>
          </a:p>
        </p:txBody>
      </p:sp>
      <p:sp>
        <p:nvSpPr>
          <p:cNvPr id="2" name="Slide Number Placeholder 1">
            <a:extLst>
              <a:ext uri="{FF2B5EF4-FFF2-40B4-BE49-F238E27FC236}">
                <a16:creationId xmlns:a16="http://schemas.microsoft.com/office/drawing/2014/main" xmlns="" id="{8EDC7217-2779-44E0-9E6D-3B3879516A1D}"/>
              </a:ext>
            </a:extLst>
          </p:cNvPr>
          <p:cNvSpPr>
            <a:spLocks noGrp="1"/>
          </p:cNvSpPr>
          <p:nvPr>
            <p:ph type="sldNum" sz="quarter" idx="12"/>
          </p:nvPr>
        </p:nvSpPr>
        <p:spPr/>
        <p:txBody>
          <a:bodyPr/>
          <a:lstStyle/>
          <a:p>
            <a:fld id="{C263D6C4-4840-40CC-AC84-17E24B3B7BDE}" type="slidenum">
              <a:rPr lang="en-US" smtClean="0"/>
              <a:pPr/>
              <a:t>32</a:t>
            </a:fld>
            <a:endParaRPr lang="en-US" dirty="0"/>
          </a:p>
        </p:txBody>
      </p:sp>
    </p:spTree>
    <p:extLst>
      <p:ext uri="{BB962C8B-B14F-4D97-AF65-F5344CB8AC3E}">
        <p14:creationId xmlns:p14="http://schemas.microsoft.com/office/powerpoint/2010/main" val="9141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2BE5BF-9922-45FB-8F3F-4446D40A051B}"/>
              </a:ext>
            </a:extLst>
          </p:cNvPr>
          <p:cNvSpPr>
            <a:spLocks noGrp="1"/>
          </p:cNvSpPr>
          <p:nvPr>
            <p:ph type="ctrTitle"/>
          </p:nvPr>
        </p:nvSpPr>
        <p:spPr/>
        <p:txBody>
          <a:bodyPr/>
          <a:lstStyle/>
          <a:p>
            <a:r>
              <a:rPr lang="en-US" dirty="0"/>
              <a:t>Thank </a:t>
            </a:r>
            <a:r>
              <a:rPr lang="en-US" dirty="0" smtClean="0"/>
              <a:t>You…</a:t>
            </a:r>
            <a:endParaRPr lang="en-GB" dirty="0"/>
          </a:p>
        </p:txBody>
      </p:sp>
    </p:spTree>
    <p:extLst>
      <p:ext uri="{BB962C8B-B14F-4D97-AF65-F5344CB8AC3E}">
        <p14:creationId xmlns:p14="http://schemas.microsoft.com/office/powerpoint/2010/main" val="429771863"/>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7875C19A-1AAE-476A-A316-A2CF92D763D3}"/>
              </a:ext>
            </a:extLst>
          </p:cNvPr>
          <p:cNvSpPr>
            <a:spLocks noGrp="1"/>
          </p:cNvSpPr>
          <p:nvPr>
            <p:ph type="title"/>
          </p:nvPr>
        </p:nvSpPr>
        <p:spPr/>
        <p:txBody>
          <a:bodyPr/>
          <a:lstStyle/>
          <a:p>
            <a:r>
              <a:rPr lang="en-US" dirty="0" smtClean="0"/>
              <a:t>Existing System</a:t>
            </a:r>
            <a:endParaRPr lang="en-US" dirty="0"/>
          </a:p>
        </p:txBody>
      </p:sp>
      <p:sp>
        <p:nvSpPr>
          <p:cNvPr id="10" name="Text Placeholder 9">
            <a:extLst>
              <a:ext uri="{FF2B5EF4-FFF2-40B4-BE49-F238E27FC236}">
                <a16:creationId xmlns:a16="http://schemas.microsoft.com/office/drawing/2014/main" xmlns="" id="{EF2BC084-E6DB-4DE7-B309-042A85EBA700}"/>
              </a:ext>
            </a:extLst>
          </p:cNvPr>
          <p:cNvSpPr>
            <a:spLocks noGrp="1"/>
          </p:cNvSpPr>
          <p:nvPr>
            <p:ph type="body" sz="quarter" idx="13"/>
          </p:nvPr>
        </p:nvSpPr>
        <p:spPr>
          <a:xfrm>
            <a:off x="444500" y="1625385"/>
            <a:ext cx="7099300" cy="4093243"/>
          </a:xfrm>
        </p:spPr>
        <p:txBody>
          <a:bodyPr/>
          <a:lstStyle/>
          <a:p>
            <a:pPr marL="0" indent="0" algn="just">
              <a:buNone/>
            </a:pPr>
            <a:r>
              <a:rPr lang="en-US" dirty="0"/>
              <a:t>E</a:t>
            </a:r>
            <a:r>
              <a:rPr lang="en-US" dirty="0" smtClean="0"/>
              <a:t>xisting </a:t>
            </a:r>
            <a:r>
              <a:rPr lang="en-US" dirty="0"/>
              <a:t>system is a manual one in which users are maintaining books to store the information like Active Movies, Show Schedule Details, Price Details, and Manual hand written Tickets for movies as per schedule. It is very difficult to maintain data related to net sell of tickets and gross collection at the theatre. </a:t>
            </a:r>
            <a:endParaRPr lang="en-US" dirty="0" smtClean="0"/>
          </a:p>
          <a:p>
            <a:pPr marL="0" indent="0" algn="just">
              <a:buNone/>
            </a:pPr>
            <a:endParaRPr lang="en-US" dirty="0"/>
          </a:p>
          <a:p>
            <a:pPr marL="0" indent="0" algn="just">
              <a:buNone/>
            </a:pPr>
            <a:r>
              <a:rPr lang="en-US" dirty="0"/>
              <a:t>The following drawbacks of existing system emphasize the need for computerization:</a:t>
            </a:r>
            <a:endParaRPr lang="en-IN" dirty="0"/>
          </a:p>
          <a:p>
            <a:pPr marL="0" indent="0">
              <a:buNone/>
            </a:pPr>
            <a:endParaRPr lang="en-IN" dirty="0"/>
          </a:p>
          <a:p>
            <a:pPr marL="342900" indent="-342900">
              <a:buAutoNum type="arabicPeriod"/>
            </a:pPr>
            <a:r>
              <a:rPr lang="en-US" dirty="0" smtClean="0"/>
              <a:t>A </a:t>
            </a:r>
            <a:r>
              <a:rPr lang="en-US" dirty="0"/>
              <a:t>lot of Tickets are distributed and a record is hard to </a:t>
            </a:r>
            <a:r>
              <a:rPr lang="en-US" dirty="0" smtClean="0"/>
              <a:t>maintain.</a:t>
            </a:r>
            <a:endParaRPr lang="en-IN" dirty="0"/>
          </a:p>
          <a:p>
            <a:pPr marL="342900" indent="-342900">
              <a:buAutoNum type="arabicPeriod"/>
            </a:pPr>
            <a:r>
              <a:rPr lang="en-US" dirty="0" smtClean="0"/>
              <a:t> </a:t>
            </a:r>
            <a:r>
              <a:rPr lang="en-US" dirty="0"/>
              <a:t>A lot of tabulation work for each scheduled show</a:t>
            </a:r>
            <a:endParaRPr lang="en-IN" dirty="0"/>
          </a:p>
          <a:p>
            <a:pPr marL="0" indent="0" algn="just">
              <a:buNone/>
            </a:pPr>
            <a:endParaRPr lang="en-US" dirty="0"/>
          </a:p>
        </p:txBody>
      </p:sp>
      <p:sp>
        <p:nvSpPr>
          <p:cNvPr id="2" name="Slide Number Placeholder 1">
            <a:extLst>
              <a:ext uri="{FF2B5EF4-FFF2-40B4-BE49-F238E27FC236}">
                <a16:creationId xmlns:a16="http://schemas.microsoft.com/office/drawing/2014/main" xmlns="" id="{BE9800F6-D571-48C4-8466-12AA1ADB6599}"/>
              </a:ext>
            </a:extLst>
          </p:cNvPr>
          <p:cNvSpPr>
            <a:spLocks noGrp="1"/>
          </p:cNvSpPr>
          <p:nvPr>
            <p:ph type="sldNum" sz="quarter" idx="12"/>
          </p:nvPr>
        </p:nvSpPr>
        <p:spPr/>
        <p:txBody>
          <a:bodyPr/>
          <a:lstStyle/>
          <a:p>
            <a:fld id="{C263D6C4-4840-40CC-AC84-17E24B3B7BDE}" type="slidenum">
              <a:rPr lang="en-US" smtClean="0"/>
              <a:pPr/>
              <a:t>4</a:t>
            </a:fld>
            <a:endParaRPr lang="en-US" dirty="0"/>
          </a:p>
        </p:txBody>
      </p:sp>
    </p:spTree>
    <p:extLst>
      <p:ext uri="{BB962C8B-B14F-4D97-AF65-F5344CB8AC3E}">
        <p14:creationId xmlns:p14="http://schemas.microsoft.com/office/powerpoint/2010/main" val="32238601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315E3981-F0D7-482C-A8E0-6A57700BECA7}"/>
              </a:ext>
            </a:extLst>
          </p:cNvPr>
          <p:cNvSpPr>
            <a:spLocks noGrp="1"/>
          </p:cNvSpPr>
          <p:nvPr>
            <p:ph type="title"/>
          </p:nvPr>
        </p:nvSpPr>
        <p:spPr>
          <a:xfrm>
            <a:off x="444500" y="542925"/>
            <a:ext cx="7712911" cy="480131"/>
          </a:xfrm>
        </p:spPr>
        <p:txBody>
          <a:bodyPr/>
          <a:lstStyle/>
          <a:p>
            <a:r>
              <a:rPr lang="en-US" sz="2800" dirty="0"/>
              <a:t>HARDWARE &amp; SOFTWARE SPECIFICATION</a:t>
            </a:r>
            <a:endParaRPr lang="en-US" sz="2800" dirty="0"/>
          </a:p>
        </p:txBody>
      </p:sp>
      <p:sp>
        <p:nvSpPr>
          <p:cNvPr id="2" name="Slide Number Placeholder 1">
            <a:extLst>
              <a:ext uri="{FF2B5EF4-FFF2-40B4-BE49-F238E27FC236}">
                <a16:creationId xmlns:a16="http://schemas.microsoft.com/office/drawing/2014/main" xmlns="" id="{520FC4EE-F318-4344-9E3C-B950ADB63865}"/>
              </a:ext>
            </a:extLst>
          </p:cNvPr>
          <p:cNvSpPr>
            <a:spLocks noGrp="1"/>
          </p:cNvSpPr>
          <p:nvPr>
            <p:ph type="sldNum" sz="quarter" idx="12"/>
          </p:nvPr>
        </p:nvSpPr>
        <p:spPr/>
        <p:txBody>
          <a:bodyPr/>
          <a:lstStyle/>
          <a:p>
            <a:fld id="{C263D6C4-4840-40CC-AC84-17E24B3B7BDE}" type="slidenum">
              <a:rPr lang="en-US" smtClean="0"/>
              <a:pPr/>
              <a:t>5</a:t>
            </a:fld>
            <a:endParaRPr lang="en-US" dirty="0"/>
          </a:p>
        </p:txBody>
      </p:sp>
      <p:sp>
        <p:nvSpPr>
          <p:cNvPr id="7" name="Text Placeholder 6">
            <a:extLst>
              <a:ext uri="{FF2B5EF4-FFF2-40B4-BE49-F238E27FC236}">
                <a16:creationId xmlns:a16="http://schemas.microsoft.com/office/drawing/2014/main" xmlns="" id="{B74126B4-1E6C-4FFF-9282-40E18A85A07F}"/>
              </a:ext>
            </a:extLst>
          </p:cNvPr>
          <p:cNvSpPr>
            <a:spLocks noGrp="1"/>
          </p:cNvSpPr>
          <p:nvPr>
            <p:ph type="body" sz="quarter" idx="1"/>
          </p:nvPr>
        </p:nvSpPr>
        <p:spPr/>
        <p:txBody>
          <a:bodyPr/>
          <a:lstStyle/>
          <a:p>
            <a:r>
              <a:rPr lang="en-US" u="sng" dirty="0"/>
              <a:t>FOR DEVELOPMENT</a:t>
            </a:r>
            <a:endParaRPr lang="en-US" dirty="0"/>
          </a:p>
        </p:txBody>
      </p:sp>
      <p:sp>
        <p:nvSpPr>
          <p:cNvPr id="5" name="Text Placeholder 4">
            <a:extLst>
              <a:ext uri="{FF2B5EF4-FFF2-40B4-BE49-F238E27FC236}">
                <a16:creationId xmlns:a16="http://schemas.microsoft.com/office/drawing/2014/main" xmlns="" id="{E0C87788-476B-4620-8002-A5C1177AD6C1}"/>
              </a:ext>
            </a:extLst>
          </p:cNvPr>
          <p:cNvSpPr>
            <a:spLocks noGrp="1"/>
          </p:cNvSpPr>
          <p:nvPr>
            <p:ph type="body" sz="quarter" idx="3"/>
          </p:nvPr>
        </p:nvSpPr>
        <p:spPr>
          <a:xfrm>
            <a:off x="6019548" y="1681163"/>
            <a:ext cx="5157788" cy="823912"/>
          </a:xfrm>
        </p:spPr>
        <p:txBody>
          <a:bodyPr/>
          <a:lstStyle/>
          <a:p>
            <a:r>
              <a:rPr lang="en-US" u="sng" dirty="0"/>
              <a:t>TO RUN APPLICATION</a:t>
            </a:r>
            <a:endParaRPr lang="en-IN" dirty="0"/>
          </a:p>
        </p:txBody>
      </p:sp>
      <p:sp>
        <p:nvSpPr>
          <p:cNvPr id="8" name="Text Placeholder 7">
            <a:extLst>
              <a:ext uri="{FF2B5EF4-FFF2-40B4-BE49-F238E27FC236}">
                <a16:creationId xmlns:a16="http://schemas.microsoft.com/office/drawing/2014/main" xmlns="" id="{47DC4E62-1A34-4F98-A451-214F1808519C}"/>
              </a:ext>
            </a:extLst>
          </p:cNvPr>
          <p:cNvSpPr>
            <a:spLocks noGrp="1"/>
          </p:cNvSpPr>
          <p:nvPr>
            <p:ph type="body" sz="quarter" idx="2"/>
          </p:nvPr>
        </p:nvSpPr>
        <p:spPr>
          <a:xfrm>
            <a:off x="444500" y="2384755"/>
            <a:ext cx="5378784" cy="3684588"/>
          </a:xfrm>
        </p:spPr>
        <p:txBody>
          <a:bodyPr>
            <a:normAutofit lnSpcReduction="10000"/>
          </a:bodyPr>
          <a:lstStyle/>
          <a:p>
            <a:pPr marL="0" indent="0">
              <a:buNone/>
            </a:pPr>
            <a:r>
              <a:rPr lang="en-US" b="1" dirty="0"/>
              <a:t>Hardware Requirements: </a:t>
            </a:r>
            <a:endParaRPr lang="en-IN" dirty="0"/>
          </a:p>
          <a:p>
            <a:pPr lvl="0"/>
            <a:r>
              <a:rPr lang="en-US" dirty="0"/>
              <a:t>Intel – I5 (Processor).                                       </a:t>
            </a:r>
            <a:endParaRPr lang="en-IN" dirty="0"/>
          </a:p>
          <a:p>
            <a:pPr lvl="0"/>
            <a:r>
              <a:rPr lang="en-US" dirty="0"/>
              <a:t>8 GB Ram</a:t>
            </a:r>
            <a:endParaRPr lang="en-IN" dirty="0"/>
          </a:p>
          <a:p>
            <a:pPr lvl="0"/>
            <a:r>
              <a:rPr lang="en-US" dirty="0"/>
              <a:t>Hard disk 10 GB </a:t>
            </a:r>
            <a:endParaRPr lang="en-IN" dirty="0"/>
          </a:p>
          <a:p>
            <a:pPr lvl="0"/>
            <a:r>
              <a:rPr lang="en-US" dirty="0"/>
              <a:t>Display, Mouse, </a:t>
            </a:r>
            <a:r>
              <a:rPr lang="en-US" dirty="0" smtClean="0"/>
              <a:t>Keyboard</a:t>
            </a:r>
          </a:p>
          <a:p>
            <a:pPr marL="0" lvl="0" indent="0">
              <a:buNone/>
            </a:pPr>
            <a:endParaRPr lang="en-US" dirty="0" smtClean="0"/>
          </a:p>
          <a:p>
            <a:pPr marL="0" indent="0">
              <a:buNone/>
            </a:pPr>
            <a:r>
              <a:rPr lang="en-US" b="1" dirty="0"/>
              <a:t>Software Requirements: </a:t>
            </a:r>
            <a:endParaRPr lang="en-IN" dirty="0"/>
          </a:p>
          <a:p>
            <a:pPr lvl="0"/>
            <a:r>
              <a:rPr lang="en-US" b="1" dirty="0"/>
              <a:t>Operating System:         </a:t>
            </a:r>
            <a:r>
              <a:rPr lang="en-US" dirty="0" smtClean="0"/>
              <a:t>Windows 11</a:t>
            </a:r>
            <a:r>
              <a:rPr lang="en-US" b="1" dirty="0"/>
              <a:t> </a:t>
            </a:r>
            <a:endParaRPr lang="en-IN" dirty="0"/>
          </a:p>
          <a:p>
            <a:pPr lvl="0"/>
            <a:r>
              <a:rPr lang="en-US" b="1" dirty="0"/>
              <a:t>System Type: </a:t>
            </a:r>
            <a:r>
              <a:rPr lang="en-US" b="1" dirty="0"/>
              <a:t>	</a:t>
            </a:r>
            <a:r>
              <a:rPr lang="en-US" b="1" dirty="0"/>
              <a:t> </a:t>
            </a:r>
            <a:r>
              <a:rPr lang="en-US" b="1" dirty="0" smtClean="0"/>
              <a:t>               64-bit</a:t>
            </a:r>
            <a:r>
              <a:rPr lang="en-US" dirty="0"/>
              <a:t> </a:t>
            </a:r>
            <a:endParaRPr lang="en-IN" dirty="0"/>
          </a:p>
          <a:p>
            <a:pPr lvl="0"/>
            <a:r>
              <a:rPr lang="en-US" b="1" dirty="0"/>
              <a:t>Framework:            </a:t>
            </a:r>
            <a:r>
              <a:rPr lang="en-US" b="1" dirty="0" smtClean="0"/>
              <a:t>        </a:t>
            </a:r>
            <a:r>
              <a:rPr lang="en-US" dirty="0"/>
              <a:t>.NET Framework 4.8</a:t>
            </a:r>
            <a:endParaRPr lang="en-IN" dirty="0"/>
          </a:p>
          <a:p>
            <a:pPr lvl="0"/>
            <a:endParaRPr lang="en-IN" dirty="0"/>
          </a:p>
        </p:txBody>
      </p:sp>
      <p:sp>
        <p:nvSpPr>
          <p:cNvPr id="6" name="Text Placeholder 5">
            <a:extLst>
              <a:ext uri="{FF2B5EF4-FFF2-40B4-BE49-F238E27FC236}">
                <a16:creationId xmlns:a16="http://schemas.microsoft.com/office/drawing/2014/main" xmlns="" id="{000A9570-5EF6-4AFB-9FCA-7C8998E3FEB1}"/>
              </a:ext>
            </a:extLst>
          </p:cNvPr>
          <p:cNvSpPr>
            <a:spLocks noGrp="1"/>
          </p:cNvSpPr>
          <p:nvPr>
            <p:ph type="body" sz="quarter" idx="4"/>
          </p:nvPr>
        </p:nvSpPr>
        <p:spPr>
          <a:xfrm>
            <a:off x="6069012" y="2348665"/>
            <a:ext cx="5806156" cy="3684588"/>
          </a:xfrm>
        </p:spPr>
        <p:txBody>
          <a:bodyPr>
            <a:normAutofit lnSpcReduction="10000"/>
          </a:bodyPr>
          <a:lstStyle/>
          <a:p>
            <a:pPr marL="0" indent="0">
              <a:buNone/>
            </a:pPr>
            <a:r>
              <a:rPr lang="en-US" b="1" dirty="0"/>
              <a:t>Hardware Requirements: </a:t>
            </a:r>
            <a:endParaRPr lang="en-IN" dirty="0"/>
          </a:p>
          <a:p>
            <a:pPr lvl="0"/>
            <a:r>
              <a:rPr lang="en-US" dirty="0"/>
              <a:t>Intel - I3 (Processor).                                       </a:t>
            </a:r>
            <a:endParaRPr lang="en-IN" dirty="0"/>
          </a:p>
          <a:p>
            <a:pPr lvl="0"/>
            <a:r>
              <a:rPr lang="en-US" dirty="0"/>
              <a:t>2 GB Ram</a:t>
            </a:r>
            <a:endParaRPr lang="en-IN" dirty="0"/>
          </a:p>
          <a:p>
            <a:pPr lvl="0"/>
            <a:r>
              <a:rPr lang="en-US" dirty="0"/>
              <a:t>Hard disk 10 GB </a:t>
            </a:r>
            <a:endParaRPr lang="en-IN" dirty="0"/>
          </a:p>
          <a:p>
            <a:r>
              <a:rPr lang="en-US" dirty="0" smtClean="0"/>
              <a:t>Di</a:t>
            </a:r>
            <a:r>
              <a:rPr lang="en-US" dirty="0"/>
              <a:t>splay, Mouse, </a:t>
            </a:r>
            <a:r>
              <a:rPr lang="en-US" dirty="0" smtClean="0"/>
              <a:t>Keyboard</a:t>
            </a:r>
          </a:p>
          <a:p>
            <a:pPr marL="0" indent="0">
              <a:buNone/>
            </a:pPr>
            <a:endParaRPr lang="en-US" dirty="0" smtClean="0"/>
          </a:p>
          <a:p>
            <a:pPr marL="0" indent="0">
              <a:buNone/>
            </a:pPr>
            <a:r>
              <a:rPr lang="en-US" b="1" dirty="0"/>
              <a:t>Software Requirements: </a:t>
            </a:r>
            <a:endParaRPr lang="en-IN" dirty="0"/>
          </a:p>
          <a:p>
            <a:pPr lvl="0"/>
            <a:r>
              <a:rPr lang="en-US" b="1" dirty="0"/>
              <a:t>Operating System:            </a:t>
            </a:r>
            <a:r>
              <a:rPr lang="en-US" dirty="0"/>
              <a:t>Windows 7 or </a:t>
            </a:r>
            <a:r>
              <a:rPr lang="en-US" dirty="0" smtClean="0"/>
              <a:t>Above</a:t>
            </a:r>
            <a:endParaRPr lang="en-IN" dirty="0"/>
          </a:p>
          <a:p>
            <a:pPr lvl="0"/>
            <a:r>
              <a:rPr lang="en-US" b="1" dirty="0"/>
              <a:t>System Type: 		      32-bit and </a:t>
            </a:r>
            <a:r>
              <a:rPr lang="en-US" b="1" dirty="0" smtClean="0"/>
              <a:t>64-bit</a:t>
            </a:r>
            <a:endParaRPr lang="en-IN" dirty="0"/>
          </a:p>
          <a:p>
            <a:pPr lvl="0"/>
            <a:r>
              <a:rPr lang="en-US" b="1" dirty="0"/>
              <a:t>Framework:                        </a:t>
            </a:r>
            <a:r>
              <a:rPr lang="en-US" dirty="0"/>
              <a:t>.NET Framework 4.5 or </a:t>
            </a:r>
            <a:r>
              <a:rPr lang="en-US" dirty="0" smtClean="0"/>
              <a:t>				      Above</a:t>
            </a:r>
            <a:endParaRPr lang="en-IN" dirty="0"/>
          </a:p>
        </p:txBody>
      </p:sp>
    </p:spTree>
    <p:extLst>
      <p:ext uri="{BB962C8B-B14F-4D97-AF65-F5344CB8AC3E}">
        <p14:creationId xmlns:p14="http://schemas.microsoft.com/office/powerpoint/2010/main" val="360727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BD179B88-D43C-4A31-9A52-3498E9430782}"/>
              </a:ext>
            </a:extLst>
          </p:cNvPr>
          <p:cNvSpPr>
            <a:spLocks noGrp="1"/>
          </p:cNvSpPr>
          <p:nvPr>
            <p:ph type="title"/>
          </p:nvPr>
        </p:nvSpPr>
        <p:spPr>
          <a:xfrm>
            <a:off x="561874" y="3068053"/>
            <a:ext cx="7781544" cy="859055"/>
          </a:xfrm>
        </p:spPr>
        <p:txBody>
          <a:bodyPr/>
          <a:lstStyle/>
          <a:p>
            <a:r>
              <a:rPr lang="en-US" dirty="0" smtClean="0"/>
              <a:t>Data Flow Diagrams</a:t>
            </a:r>
            <a:endParaRPr lang="en-US" dirty="0"/>
          </a:p>
        </p:txBody>
      </p:sp>
      <p:sp>
        <p:nvSpPr>
          <p:cNvPr id="2" name="Slide Number Placeholder 1">
            <a:extLst>
              <a:ext uri="{FF2B5EF4-FFF2-40B4-BE49-F238E27FC236}">
                <a16:creationId xmlns:a16="http://schemas.microsoft.com/office/drawing/2014/main" xmlns="" id="{8B065C75-272B-4BB5-BA23-D80E8654D621}"/>
              </a:ext>
            </a:extLst>
          </p:cNvPr>
          <p:cNvSpPr>
            <a:spLocks noGrp="1"/>
          </p:cNvSpPr>
          <p:nvPr>
            <p:ph type="sldNum" sz="quarter" idx="12"/>
          </p:nvPr>
        </p:nvSpPr>
        <p:spPr/>
        <p:txBody>
          <a:bodyPr/>
          <a:lstStyle/>
          <a:p>
            <a:fld id="{C263D6C4-4840-40CC-AC84-17E24B3B7BDE}" type="slidenum">
              <a:rPr lang="en-US" smtClean="0"/>
              <a:pPr/>
              <a:t>6</a:t>
            </a:fld>
            <a:endParaRPr lang="en-US" dirty="0"/>
          </a:p>
        </p:txBody>
      </p:sp>
    </p:spTree>
    <p:extLst>
      <p:ext uri="{BB962C8B-B14F-4D97-AF65-F5344CB8AC3E}">
        <p14:creationId xmlns:p14="http://schemas.microsoft.com/office/powerpoint/2010/main" val="37534475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315E3981-F0D7-482C-A8E0-6A57700BECA7}"/>
              </a:ext>
            </a:extLst>
          </p:cNvPr>
          <p:cNvSpPr>
            <a:spLocks noGrp="1"/>
          </p:cNvSpPr>
          <p:nvPr>
            <p:ph type="title"/>
          </p:nvPr>
        </p:nvSpPr>
        <p:spPr/>
        <p:txBody>
          <a:bodyPr/>
          <a:lstStyle/>
          <a:p>
            <a:r>
              <a:rPr lang="en-US" dirty="0" smtClean="0"/>
              <a:t>Context Level DFD</a:t>
            </a:r>
            <a:endParaRPr lang="en-US" dirty="0"/>
          </a:p>
        </p:txBody>
      </p:sp>
      <p:sp>
        <p:nvSpPr>
          <p:cNvPr id="2" name="Slide Number Placeholder 1">
            <a:extLst>
              <a:ext uri="{FF2B5EF4-FFF2-40B4-BE49-F238E27FC236}">
                <a16:creationId xmlns:a16="http://schemas.microsoft.com/office/drawing/2014/main" xmlns="" id="{CC1F11E7-EDE5-4119-BA64-4FC57C285D19}"/>
              </a:ext>
            </a:extLst>
          </p:cNvPr>
          <p:cNvSpPr>
            <a:spLocks noGrp="1"/>
          </p:cNvSpPr>
          <p:nvPr>
            <p:ph type="sldNum" sz="quarter" idx="12"/>
          </p:nvPr>
        </p:nvSpPr>
        <p:spPr/>
        <p:txBody>
          <a:bodyPr/>
          <a:lstStyle/>
          <a:p>
            <a:fld id="{C263D6C4-4840-40CC-AC84-17E24B3B7BDE}" type="slidenum">
              <a:rPr lang="en-US" smtClean="0"/>
              <a:pPr/>
              <a:t>7</a:t>
            </a:fld>
            <a:endParaRPr lang="en-US" dirty="0"/>
          </a:p>
        </p:txBody>
      </p:sp>
      <p:pic>
        <p:nvPicPr>
          <p:cNvPr id="15" name="Picture 14"/>
          <p:cNvPicPr>
            <a:picLocks noChangeAspect="1"/>
          </p:cNvPicPr>
          <p:nvPr/>
        </p:nvPicPr>
        <p:blipFill>
          <a:blip r:embed="rId2"/>
          <a:stretch>
            <a:fillRect/>
          </a:stretch>
        </p:blipFill>
        <p:spPr>
          <a:xfrm>
            <a:off x="1" y="1359569"/>
            <a:ext cx="9529010" cy="4836694"/>
          </a:xfrm>
          <a:prstGeom prst="rect">
            <a:avLst/>
          </a:prstGeom>
        </p:spPr>
      </p:pic>
    </p:spTree>
    <p:extLst>
      <p:ext uri="{BB962C8B-B14F-4D97-AF65-F5344CB8AC3E}">
        <p14:creationId xmlns:p14="http://schemas.microsoft.com/office/powerpoint/2010/main" val="3892131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315E3981-F0D7-482C-A8E0-6A57700BECA7}"/>
              </a:ext>
            </a:extLst>
          </p:cNvPr>
          <p:cNvSpPr>
            <a:spLocks noGrp="1"/>
          </p:cNvSpPr>
          <p:nvPr>
            <p:ph type="title"/>
          </p:nvPr>
        </p:nvSpPr>
        <p:spPr/>
        <p:txBody>
          <a:bodyPr/>
          <a:lstStyle/>
          <a:p>
            <a:r>
              <a:rPr lang="en-US" dirty="0" smtClean="0"/>
              <a:t>Zero</a:t>
            </a:r>
            <a:r>
              <a:rPr lang="en-US" dirty="0" smtClean="0"/>
              <a:t> Level DFD - Admin</a:t>
            </a:r>
            <a:endParaRPr lang="en-US" dirty="0"/>
          </a:p>
        </p:txBody>
      </p:sp>
      <p:sp>
        <p:nvSpPr>
          <p:cNvPr id="2" name="Slide Number Placeholder 1">
            <a:extLst>
              <a:ext uri="{FF2B5EF4-FFF2-40B4-BE49-F238E27FC236}">
                <a16:creationId xmlns:a16="http://schemas.microsoft.com/office/drawing/2014/main" xmlns="" id="{CC1F11E7-EDE5-4119-BA64-4FC57C285D19}"/>
              </a:ext>
            </a:extLst>
          </p:cNvPr>
          <p:cNvSpPr>
            <a:spLocks noGrp="1"/>
          </p:cNvSpPr>
          <p:nvPr>
            <p:ph type="sldNum" sz="quarter" idx="12"/>
          </p:nvPr>
        </p:nvSpPr>
        <p:spPr/>
        <p:txBody>
          <a:bodyPr/>
          <a:lstStyle/>
          <a:p>
            <a:fld id="{C263D6C4-4840-40CC-AC84-17E24B3B7BDE}" type="slidenum">
              <a:rPr lang="en-US" smtClean="0"/>
              <a:pPr/>
              <a:t>8</a:t>
            </a:fld>
            <a:endParaRPr lang="en-US" dirty="0"/>
          </a:p>
        </p:txBody>
      </p:sp>
      <p:pic>
        <p:nvPicPr>
          <p:cNvPr id="14" name="Picture 13"/>
          <p:cNvPicPr>
            <a:picLocks noChangeAspect="1"/>
          </p:cNvPicPr>
          <p:nvPr/>
        </p:nvPicPr>
        <p:blipFill>
          <a:blip r:embed="rId2"/>
          <a:stretch>
            <a:fillRect/>
          </a:stretch>
        </p:blipFill>
        <p:spPr>
          <a:xfrm>
            <a:off x="0" y="1365145"/>
            <a:ext cx="9516979" cy="4831682"/>
          </a:xfrm>
          <a:prstGeom prst="rect">
            <a:avLst/>
          </a:prstGeom>
        </p:spPr>
      </p:pic>
    </p:spTree>
    <p:extLst>
      <p:ext uri="{BB962C8B-B14F-4D97-AF65-F5344CB8AC3E}">
        <p14:creationId xmlns:p14="http://schemas.microsoft.com/office/powerpoint/2010/main" val="42900431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315E3981-F0D7-482C-A8E0-6A57700BECA7}"/>
              </a:ext>
            </a:extLst>
          </p:cNvPr>
          <p:cNvSpPr>
            <a:spLocks noGrp="1"/>
          </p:cNvSpPr>
          <p:nvPr>
            <p:ph type="title"/>
          </p:nvPr>
        </p:nvSpPr>
        <p:spPr/>
        <p:txBody>
          <a:bodyPr/>
          <a:lstStyle/>
          <a:p>
            <a:r>
              <a:rPr lang="en-US" dirty="0" smtClean="0"/>
              <a:t>Zero</a:t>
            </a:r>
            <a:r>
              <a:rPr lang="en-US" dirty="0" smtClean="0"/>
              <a:t> Level DFD - User</a:t>
            </a:r>
            <a:endParaRPr lang="en-US" dirty="0"/>
          </a:p>
        </p:txBody>
      </p:sp>
      <p:sp>
        <p:nvSpPr>
          <p:cNvPr id="2" name="Slide Number Placeholder 1">
            <a:extLst>
              <a:ext uri="{FF2B5EF4-FFF2-40B4-BE49-F238E27FC236}">
                <a16:creationId xmlns:a16="http://schemas.microsoft.com/office/drawing/2014/main" xmlns="" id="{CC1F11E7-EDE5-4119-BA64-4FC57C285D19}"/>
              </a:ext>
            </a:extLst>
          </p:cNvPr>
          <p:cNvSpPr>
            <a:spLocks noGrp="1"/>
          </p:cNvSpPr>
          <p:nvPr>
            <p:ph type="sldNum" sz="quarter" idx="12"/>
          </p:nvPr>
        </p:nvSpPr>
        <p:spPr/>
        <p:txBody>
          <a:bodyPr/>
          <a:lstStyle/>
          <a:p>
            <a:fld id="{C263D6C4-4840-40CC-AC84-17E24B3B7BDE}" type="slidenum">
              <a:rPr lang="en-US" smtClean="0"/>
              <a:pPr/>
              <a:t>9</a:t>
            </a:fld>
            <a:endParaRPr lang="en-US" dirty="0"/>
          </a:p>
        </p:txBody>
      </p:sp>
      <p:pic>
        <p:nvPicPr>
          <p:cNvPr id="3" name="Picture 2"/>
          <p:cNvPicPr>
            <a:picLocks noChangeAspect="1"/>
          </p:cNvPicPr>
          <p:nvPr/>
        </p:nvPicPr>
        <p:blipFill>
          <a:blip r:embed="rId2"/>
          <a:stretch>
            <a:fillRect/>
          </a:stretch>
        </p:blipFill>
        <p:spPr>
          <a:xfrm>
            <a:off x="0" y="1359569"/>
            <a:ext cx="9492916" cy="4848726"/>
          </a:xfrm>
          <a:prstGeom prst="rect">
            <a:avLst/>
          </a:prstGeom>
        </p:spPr>
      </p:pic>
    </p:spTree>
    <p:extLst>
      <p:ext uri="{BB962C8B-B14F-4D97-AF65-F5344CB8AC3E}">
        <p14:creationId xmlns:p14="http://schemas.microsoft.com/office/powerpoint/2010/main" val="39433298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6687569_Modern blue presentation_AAS_v5" id="{C7B59113-CD15-4341-96CA-86E715D5BE98}" vid="{5A8FDAEB-3DF3-4B3C-A708-49813F8D6F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5757914-1161-4661-9696-421FD6935CD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B26E0C9-B2AA-42E6-97B6-E1B7D9EAF129}">
  <ds:schemaRefs>
    <ds:schemaRef ds:uri="http://schemas.microsoft.com/sharepoint/v3/contenttype/forms"/>
  </ds:schemaRefs>
</ds:datastoreItem>
</file>

<file path=customXml/itemProps3.xml><?xml version="1.0" encoding="utf-8"?>
<ds:datastoreItem xmlns:ds="http://schemas.openxmlformats.org/officeDocument/2006/customXml" ds:itemID="{4C103400-4A22-4E35-B588-4C4D426389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Modern blue presentation</Template>
  <TotalTime>0</TotalTime>
  <Words>932</Words>
  <Application>Microsoft Office PowerPoint</Application>
  <PresentationFormat>Widescreen</PresentationFormat>
  <Paragraphs>143</Paragraphs>
  <Slides>33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Calibri</vt:lpstr>
      <vt:lpstr>Symbol</vt:lpstr>
      <vt:lpstr>Tahoma</vt:lpstr>
      <vt:lpstr>Times New Roman</vt:lpstr>
      <vt:lpstr>Trade Gothic LT Pro</vt:lpstr>
      <vt:lpstr>Trebuchet MS</vt:lpstr>
      <vt:lpstr>Office Theme</vt:lpstr>
      <vt:lpstr>Theatre Booking  And Management System</vt:lpstr>
      <vt:lpstr>Introduction To Project</vt:lpstr>
      <vt:lpstr>Scope Of Work</vt:lpstr>
      <vt:lpstr>Existing System</vt:lpstr>
      <vt:lpstr>HARDWARE &amp; SOFTWARE SPECIFICATION</vt:lpstr>
      <vt:lpstr>Data Flow Diagrams</vt:lpstr>
      <vt:lpstr>Context Level DFD</vt:lpstr>
      <vt:lpstr>Zero Level DFD - Admin</vt:lpstr>
      <vt:lpstr>Zero Level DFD - User</vt:lpstr>
      <vt:lpstr>First Level DFD - Admin</vt:lpstr>
      <vt:lpstr>First Level DFD - Admin</vt:lpstr>
      <vt:lpstr>First Level DFD - Admin</vt:lpstr>
      <vt:lpstr>First Level DFD - Admin</vt:lpstr>
      <vt:lpstr>First Level DFD - Admin</vt:lpstr>
      <vt:lpstr>First Level DFD - Admin</vt:lpstr>
      <vt:lpstr>First Level DFD - Admin</vt:lpstr>
      <vt:lpstr>First Level DFD - User</vt:lpstr>
      <vt:lpstr>First Level DFD - User</vt:lpstr>
      <vt:lpstr>First Level DFD - User</vt:lpstr>
      <vt:lpstr>Design Of Input / Output Screens</vt:lpstr>
      <vt:lpstr>Sign Up / Login Window</vt:lpstr>
      <vt:lpstr>Movie Selection Window</vt:lpstr>
      <vt:lpstr>Show And Seat Selection Window</vt:lpstr>
      <vt:lpstr>Payment Window</vt:lpstr>
      <vt:lpstr>Admin Interface Window</vt:lpstr>
      <vt:lpstr>Admin Interface Window</vt:lpstr>
      <vt:lpstr>Admin Interface Window</vt:lpstr>
      <vt:lpstr>Admin Interface Window</vt:lpstr>
      <vt:lpstr>Reports</vt:lpstr>
      <vt:lpstr>Reports</vt:lpstr>
      <vt:lpstr>Limitations</vt:lpstr>
      <vt:lpstr>Practice doesn’t make one Perfect Practice makes Improvement”  - The Writer</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2022-04-14T04:19:40Z</dcterms:created>
  <dcterms:modified xsi:type="dcterms:W3CDTF">2022-04-14T05:54:12Z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